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5"/>
  </p:sldMasterIdLst>
  <p:notesMasterIdLst>
    <p:notesMasterId r:id="rId21"/>
  </p:notesMasterIdLst>
  <p:handoutMasterIdLst>
    <p:handoutMasterId r:id="rId22"/>
  </p:handoutMasterIdLst>
  <p:sldIdLst>
    <p:sldId id="261" r:id="rId6"/>
    <p:sldId id="364" r:id="rId7"/>
    <p:sldId id="390" r:id="rId8"/>
    <p:sldId id="373" r:id="rId9"/>
    <p:sldId id="374" r:id="rId10"/>
    <p:sldId id="383" r:id="rId11"/>
    <p:sldId id="384" r:id="rId12"/>
    <p:sldId id="376" r:id="rId13"/>
    <p:sldId id="389" r:id="rId14"/>
    <p:sldId id="385" r:id="rId15"/>
    <p:sldId id="379" r:id="rId16"/>
    <p:sldId id="381" r:id="rId17"/>
    <p:sldId id="388" r:id="rId18"/>
    <p:sldId id="391" r:id="rId19"/>
    <p:sldId id="371" r:id="rId20"/>
  </p:sldIdLst>
  <p:sldSz cx="12195175" cy="6858000"/>
  <p:notesSz cx="6858000" cy="9144000"/>
  <p:defaultTextStyle>
    <a:defPPr lvl="0">
      <a:defRPr lang="nl-NL"/>
    </a:defPPr>
    <a:lvl1pPr marL="0" lvl="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lvl="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lvl="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lvl="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2" autoAdjust="0"/>
    <p:restoredTop sz="90973" autoAdjust="0"/>
  </p:normalViewPr>
  <p:slideViewPr>
    <p:cSldViewPr>
      <p:cViewPr varScale="1">
        <p:scale>
          <a:sx n="104" d="100"/>
          <a:sy n="104" d="100"/>
        </p:scale>
        <p:origin x="58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082" y="4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7757D0-0DA8-4B50-962C-F8908CCD91C6}" type="datetimeFigureOut">
              <a:rPr lang="nl-NL" smtClean="0"/>
              <a:pPr/>
              <a:t>9-2-2021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3B2BB-416B-4E85-A754-0B695991D3F5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67354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C0B33-3943-42F1-973C-9CDD51C76BBD}" type="datetimeFigureOut">
              <a:rPr lang="nl-NL" smtClean="0"/>
              <a:pPr/>
              <a:t>9-2-2021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 bwMode="gray"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7381A9-0C9E-4D3A-A28B-AC4E168A57BC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45252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7381A9-0C9E-4D3A-A28B-AC4E168A57BC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81513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5011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7887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97668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22672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03418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778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77639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1715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8618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07386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7429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73405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8AFB-CB0D-4DFE-87B9-B4B0D0DE73CD}" type="slidenum">
              <a:rPr lang="nl-NL" smtClean="0"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34843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4B6EC08B-F872-466C-9547-08665378E727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0" y="2651179"/>
            <a:ext cx="10688906" cy="3675751"/>
          </a:xfrm>
          <a:custGeom>
            <a:avLst/>
            <a:gdLst>
              <a:gd name="T0" fmla="*/ 25248 w 25248"/>
              <a:gd name="T1" fmla="*/ 7811 h 8678"/>
              <a:gd name="T2" fmla="*/ 25248 w 25248"/>
              <a:gd name="T3" fmla="*/ 866 h 8678"/>
              <a:gd name="T4" fmla="*/ 24381 w 25248"/>
              <a:gd name="T5" fmla="*/ 0 h 8678"/>
              <a:gd name="T6" fmla="*/ 0 w 25248"/>
              <a:gd name="T7" fmla="*/ 0 h 8678"/>
              <a:gd name="T8" fmla="*/ 0 w 25248"/>
              <a:gd name="T9" fmla="*/ 8678 h 8678"/>
              <a:gd name="T10" fmla="*/ 24381 w 25248"/>
              <a:gd name="T11" fmla="*/ 8678 h 8678"/>
              <a:gd name="T12" fmla="*/ 25248 w 25248"/>
              <a:gd name="T13" fmla="*/ 7811 h 8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248" h="8678">
                <a:moveTo>
                  <a:pt x="25248" y="7811"/>
                </a:moveTo>
                <a:cubicBezTo>
                  <a:pt x="25248" y="866"/>
                  <a:pt x="25248" y="866"/>
                  <a:pt x="25248" y="866"/>
                </a:cubicBezTo>
                <a:cubicBezTo>
                  <a:pt x="25248" y="388"/>
                  <a:pt x="24860" y="0"/>
                  <a:pt x="2438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678"/>
                  <a:pt x="0" y="8678"/>
                  <a:pt x="0" y="8678"/>
                </a:cubicBezTo>
                <a:cubicBezTo>
                  <a:pt x="24381" y="8678"/>
                  <a:pt x="24381" y="8678"/>
                  <a:pt x="24381" y="8678"/>
                </a:cubicBezTo>
                <a:cubicBezTo>
                  <a:pt x="24860" y="8678"/>
                  <a:pt x="25248" y="8290"/>
                  <a:pt x="25248" y="7811"/>
                </a:cubicBezTo>
                <a:close/>
              </a:path>
            </a:pathLst>
          </a:custGeom>
          <a:solidFill>
            <a:srgbClr val="D4EDF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19" name="***druppels">
            <a:extLst>
              <a:ext uri="{FF2B5EF4-FFF2-40B4-BE49-F238E27FC236}">
                <a16:creationId xmlns:a16="http://schemas.microsoft.com/office/drawing/2014/main" id="{E67B26CA-29A9-44BD-986F-D8E401274E6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0" y="0"/>
            <a:ext cx="2529840" cy="6858000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E98C197E-8795-4495-A64A-D446520F9A62}"/>
              </a:ext>
            </a:extLst>
          </p:cNvPr>
          <p:cNvSpPr>
            <a:spLocks noSelect="1" noChangeArrowheads="1"/>
          </p:cNvSpPr>
          <p:nvPr userDrawn="1"/>
        </p:nvSpPr>
        <p:spPr bwMode="gray">
          <a:xfrm>
            <a:off x="0" y="5902805"/>
            <a:ext cx="11086027" cy="47972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7E192F58-F91B-4416-B477-74B5401C0FA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853364" y="6071184"/>
            <a:ext cx="748176" cy="127079"/>
          </a:xfrm>
          <a:custGeom>
            <a:avLst/>
            <a:gdLst>
              <a:gd name="T0" fmla="*/ 192 w 1765"/>
              <a:gd name="T1" fmla="*/ 295 h 300"/>
              <a:gd name="T2" fmla="*/ 130 w 1765"/>
              <a:gd name="T3" fmla="*/ 265 h 300"/>
              <a:gd name="T4" fmla="*/ 0 w 1765"/>
              <a:gd name="T5" fmla="*/ 96 h 300"/>
              <a:gd name="T6" fmla="*/ 95 w 1765"/>
              <a:gd name="T7" fmla="*/ 253 h 300"/>
              <a:gd name="T8" fmla="*/ 131 w 1765"/>
              <a:gd name="T9" fmla="*/ 96 h 300"/>
              <a:gd name="T10" fmla="*/ 258 w 1765"/>
              <a:gd name="T11" fmla="*/ 96 h 300"/>
              <a:gd name="T12" fmla="*/ 258 w 1765"/>
              <a:gd name="T13" fmla="*/ 141 h 300"/>
              <a:gd name="T14" fmla="*/ 364 w 1765"/>
              <a:gd name="T15" fmla="*/ 293 h 300"/>
              <a:gd name="T16" fmla="*/ 320 w 1765"/>
              <a:gd name="T17" fmla="*/ 222 h 300"/>
              <a:gd name="T18" fmla="*/ 364 w 1765"/>
              <a:gd name="T19" fmla="*/ 96 h 300"/>
              <a:gd name="T20" fmla="*/ 459 w 1765"/>
              <a:gd name="T21" fmla="*/ 133 h 300"/>
              <a:gd name="T22" fmla="*/ 397 w 1765"/>
              <a:gd name="T23" fmla="*/ 96 h 300"/>
              <a:gd name="T24" fmla="*/ 458 w 1765"/>
              <a:gd name="T25" fmla="*/ 200 h 300"/>
              <a:gd name="T26" fmla="*/ 527 w 1765"/>
              <a:gd name="T27" fmla="*/ 151 h 300"/>
              <a:gd name="T28" fmla="*/ 459 w 1765"/>
              <a:gd name="T29" fmla="*/ 133 h 300"/>
              <a:gd name="T30" fmla="*/ 734 w 1765"/>
              <a:gd name="T31" fmla="*/ 213 h 300"/>
              <a:gd name="T32" fmla="*/ 717 w 1765"/>
              <a:gd name="T33" fmla="*/ 241 h 300"/>
              <a:gd name="T34" fmla="*/ 570 w 1765"/>
              <a:gd name="T35" fmla="*/ 273 h 300"/>
              <a:gd name="T36" fmla="*/ 643 w 1765"/>
              <a:gd name="T37" fmla="*/ 91 h 300"/>
              <a:gd name="T38" fmla="*/ 643 w 1765"/>
              <a:gd name="T39" fmla="*/ 132 h 300"/>
              <a:gd name="T40" fmla="*/ 677 w 1765"/>
              <a:gd name="T41" fmla="*/ 175 h 300"/>
              <a:gd name="T42" fmla="*/ 787 w 1765"/>
              <a:gd name="T43" fmla="*/ 272 h 300"/>
              <a:gd name="T44" fmla="*/ 922 w 1765"/>
              <a:gd name="T45" fmla="*/ 238 h 300"/>
              <a:gd name="T46" fmla="*/ 821 w 1765"/>
              <a:gd name="T47" fmla="*/ 196 h 300"/>
              <a:gd name="T48" fmla="*/ 922 w 1765"/>
              <a:gd name="T49" fmla="*/ 152 h 300"/>
              <a:gd name="T50" fmla="*/ 789 w 1765"/>
              <a:gd name="T51" fmla="*/ 120 h 300"/>
              <a:gd name="T52" fmla="*/ 1023 w 1765"/>
              <a:gd name="T53" fmla="*/ 125 h 300"/>
              <a:gd name="T54" fmla="*/ 962 w 1765"/>
              <a:gd name="T55" fmla="*/ 295 h 300"/>
              <a:gd name="T56" fmla="*/ 1034 w 1765"/>
              <a:gd name="T57" fmla="*/ 150 h 300"/>
              <a:gd name="T58" fmla="*/ 1092 w 1765"/>
              <a:gd name="T59" fmla="*/ 295 h 300"/>
              <a:gd name="T60" fmla="*/ 1086 w 1765"/>
              <a:gd name="T61" fmla="*/ 91 h 300"/>
              <a:gd name="T62" fmla="*/ 1217 w 1765"/>
              <a:gd name="T63" fmla="*/ 96 h 300"/>
              <a:gd name="T64" fmla="*/ 1217 w 1765"/>
              <a:gd name="T65" fmla="*/ 141 h 300"/>
              <a:gd name="T66" fmla="*/ 1323 w 1765"/>
              <a:gd name="T67" fmla="*/ 293 h 300"/>
              <a:gd name="T68" fmla="*/ 1278 w 1765"/>
              <a:gd name="T69" fmla="*/ 222 h 300"/>
              <a:gd name="T70" fmla="*/ 1323 w 1765"/>
              <a:gd name="T71" fmla="*/ 96 h 300"/>
              <a:gd name="T72" fmla="*/ 1385 w 1765"/>
              <a:gd name="T73" fmla="*/ 236 h 300"/>
              <a:gd name="T74" fmla="*/ 1358 w 1765"/>
              <a:gd name="T75" fmla="*/ 291 h 300"/>
              <a:gd name="T76" fmla="*/ 1420 w 1765"/>
              <a:gd name="T77" fmla="*/ 268 h 300"/>
              <a:gd name="T78" fmla="*/ 1588 w 1765"/>
              <a:gd name="T79" fmla="*/ 91 h 300"/>
              <a:gd name="T80" fmla="*/ 1524 w 1765"/>
              <a:gd name="T81" fmla="*/ 96 h 300"/>
              <a:gd name="T82" fmla="*/ 1524 w 1765"/>
              <a:gd name="T83" fmla="*/ 295 h 300"/>
              <a:gd name="T84" fmla="*/ 1560 w 1765"/>
              <a:gd name="T85" fmla="*/ 138 h 300"/>
              <a:gd name="T86" fmla="*/ 1655 w 1765"/>
              <a:gd name="T87" fmla="*/ 295 h 300"/>
              <a:gd name="T88" fmla="*/ 1703 w 1765"/>
              <a:gd name="T89" fmla="*/ 0 h 300"/>
              <a:gd name="T90" fmla="*/ 1765 w 1765"/>
              <a:gd name="T91" fmla="*/ 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65" h="300">
                <a:moveTo>
                  <a:pt x="131" y="96"/>
                </a:moveTo>
                <a:cubicBezTo>
                  <a:pt x="192" y="96"/>
                  <a:pt x="192" y="96"/>
                  <a:pt x="192" y="96"/>
                </a:cubicBezTo>
                <a:cubicBezTo>
                  <a:pt x="192" y="295"/>
                  <a:pt x="192" y="295"/>
                  <a:pt x="192" y="295"/>
                </a:cubicBezTo>
                <a:cubicBezTo>
                  <a:pt x="131" y="295"/>
                  <a:pt x="131" y="295"/>
                  <a:pt x="131" y="295"/>
                </a:cubicBezTo>
                <a:cubicBezTo>
                  <a:pt x="131" y="265"/>
                  <a:pt x="131" y="265"/>
                  <a:pt x="131" y="265"/>
                </a:cubicBezTo>
                <a:cubicBezTo>
                  <a:pt x="130" y="265"/>
                  <a:pt x="130" y="265"/>
                  <a:pt x="130" y="265"/>
                </a:cubicBezTo>
                <a:cubicBezTo>
                  <a:pt x="115" y="288"/>
                  <a:pt x="95" y="300"/>
                  <a:pt x="69" y="300"/>
                </a:cubicBezTo>
                <a:cubicBezTo>
                  <a:pt x="23" y="300"/>
                  <a:pt x="0" y="272"/>
                  <a:pt x="0" y="216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211"/>
                  <a:pt x="61" y="211"/>
                  <a:pt x="61" y="211"/>
                </a:cubicBezTo>
                <a:cubicBezTo>
                  <a:pt x="61" y="239"/>
                  <a:pt x="72" y="253"/>
                  <a:pt x="95" y="253"/>
                </a:cubicBezTo>
                <a:cubicBezTo>
                  <a:pt x="106" y="253"/>
                  <a:pt x="115" y="249"/>
                  <a:pt x="121" y="241"/>
                </a:cubicBezTo>
                <a:cubicBezTo>
                  <a:pt x="128" y="234"/>
                  <a:pt x="131" y="223"/>
                  <a:pt x="131" y="210"/>
                </a:cubicBezTo>
                <a:lnTo>
                  <a:pt x="131" y="96"/>
                </a:lnTo>
                <a:close/>
                <a:moveTo>
                  <a:pt x="320" y="35"/>
                </a:moveTo>
                <a:cubicBezTo>
                  <a:pt x="258" y="53"/>
                  <a:pt x="258" y="53"/>
                  <a:pt x="258" y="53"/>
                </a:cubicBezTo>
                <a:cubicBezTo>
                  <a:pt x="258" y="96"/>
                  <a:pt x="258" y="96"/>
                  <a:pt x="258" y="96"/>
                </a:cubicBezTo>
                <a:cubicBezTo>
                  <a:pt x="226" y="96"/>
                  <a:pt x="226" y="96"/>
                  <a:pt x="226" y="96"/>
                </a:cubicBezTo>
                <a:cubicBezTo>
                  <a:pt x="226" y="141"/>
                  <a:pt x="226" y="141"/>
                  <a:pt x="226" y="141"/>
                </a:cubicBezTo>
                <a:cubicBezTo>
                  <a:pt x="258" y="141"/>
                  <a:pt x="258" y="141"/>
                  <a:pt x="258" y="141"/>
                </a:cubicBezTo>
                <a:cubicBezTo>
                  <a:pt x="258" y="232"/>
                  <a:pt x="258" y="232"/>
                  <a:pt x="258" y="232"/>
                </a:cubicBezTo>
                <a:cubicBezTo>
                  <a:pt x="258" y="277"/>
                  <a:pt x="280" y="300"/>
                  <a:pt x="323" y="300"/>
                </a:cubicBezTo>
                <a:cubicBezTo>
                  <a:pt x="342" y="300"/>
                  <a:pt x="355" y="297"/>
                  <a:pt x="364" y="293"/>
                </a:cubicBezTo>
                <a:cubicBezTo>
                  <a:pt x="364" y="247"/>
                  <a:pt x="364" y="247"/>
                  <a:pt x="364" y="247"/>
                </a:cubicBezTo>
                <a:cubicBezTo>
                  <a:pt x="358" y="251"/>
                  <a:pt x="351" y="253"/>
                  <a:pt x="344" y="253"/>
                </a:cubicBezTo>
                <a:cubicBezTo>
                  <a:pt x="328" y="253"/>
                  <a:pt x="320" y="242"/>
                  <a:pt x="320" y="222"/>
                </a:cubicBezTo>
                <a:cubicBezTo>
                  <a:pt x="320" y="141"/>
                  <a:pt x="320" y="141"/>
                  <a:pt x="320" y="141"/>
                </a:cubicBezTo>
                <a:cubicBezTo>
                  <a:pt x="364" y="141"/>
                  <a:pt x="364" y="141"/>
                  <a:pt x="364" y="141"/>
                </a:cubicBezTo>
                <a:cubicBezTo>
                  <a:pt x="364" y="96"/>
                  <a:pt x="364" y="96"/>
                  <a:pt x="364" y="96"/>
                </a:cubicBezTo>
                <a:cubicBezTo>
                  <a:pt x="320" y="96"/>
                  <a:pt x="320" y="96"/>
                  <a:pt x="320" y="96"/>
                </a:cubicBezTo>
                <a:lnTo>
                  <a:pt x="320" y="35"/>
                </a:lnTo>
                <a:close/>
                <a:moveTo>
                  <a:pt x="459" y="133"/>
                </a:moveTo>
                <a:cubicBezTo>
                  <a:pt x="458" y="133"/>
                  <a:pt x="458" y="133"/>
                  <a:pt x="458" y="133"/>
                </a:cubicBezTo>
                <a:cubicBezTo>
                  <a:pt x="458" y="96"/>
                  <a:pt x="458" y="96"/>
                  <a:pt x="458" y="96"/>
                </a:cubicBezTo>
                <a:cubicBezTo>
                  <a:pt x="397" y="96"/>
                  <a:pt x="397" y="96"/>
                  <a:pt x="397" y="96"/>
                </a:cubicBezTo>
                <a:cubicBezTo>
                  <a:pt x="397" y="295"/>
                  <a:pt x="397" y="295"/>
                  <a:pt x="397" y="295"/>
                </a:cubicBezTo>
                <a:cubicBezTo>
                  <a:pt x="458" y="295"/>
                  <a:pt x="458" y="295"/>
                  <a:pt x="458" y="295"/>
                </a:cubicBezTo>
                <a:cubicBezTo>
                  <a:pt x="458" y="200"/>
                  <a:pt x="458" y="200"/>
                  <a:pt x="458" y="200"/>
                </a:cubicBezTo>
                <a:cubicBezTo>
                  <a:pt x="458" y="183"/>
                  <a:pt x="462" y="170"/>
                  <a:pt x="469" y="160"/>
                </a:cubicBezTo>
                <a:cubicBezTo>
                  <a:pt x="477" y="150"/>
                  <a:pt x="487" y="145"/>
                  <a:pt x="501" y="145"/>
                </a:cubicBezTo>
                <a:cubicBezTo>
                  <a:pt x="511" y="145"/>
                  <a:pt x="519" y="147"/>
                  <a:pt x="527" y="151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23" y="93"/>
                  <a:pt x="518" y="92"/>
                  <a:pt x="512" y="92"/>
                </a:cubicBezTo>
                <a:cubicBezTo>
                  <a:pt x="486" y="92"/>
                  <a:pt x="469" y="106"/>
                  <a:pt x="459" y="133"/>
                </a:cubicBezTo>
                <a:close/>
                <a:moveTo>
                  <a:pt x="710" y="117"/>
                </a:moveTo>
                <a:cubicBezTo>
                  <a:pt x="726" y="134"/>
                  <a:pt x="734" y="157"/>
                  <a:pt x="734" y="187"/>
                </a:cubicBezTo>
                <a:cubicBezTo>
                  <a:pt x="734" y="213"/>
                  <a:pt x="734" y="213"/>
                  <a:pt x="734" y="213"/>
                </a:cubicBezTo>
                <a:cubicBezTo>
                  <a:pt x="604" y="213"/>
                  <a:pt x="604" y="213"/>
                  <a:pt x="604" y="213"/>
                </a:cubicBezTo>
                <a:cubicBezTo>
                  <a:pt x="606" y="242"/>
                  <a:pt x="625" y="256"/>
                  <a:pt x="659" y="256"/>
                </a:cubicBezTo>
                <a:cubicBezTo>
                  <a:pt x="681" y="256"/>
                  <a:pt x="700" y="251"/>
                  <a:pt x="717" y="241"/>
                </a:cubicBezTo>
                <a:cubicBezTo>
                  <a:pt x="717" y="285"/>
                  <a:pt x="717" y="285"/>
                  <a:pt x="717" y="285"/>
                </a:cubicBezTo>
                <a:cubicBezTo>
                  <a:pt x="698" y="295"/>
                  <a:pt x="674" y="300"/>
                  <a:pt x="645" y="300"/>
                </a:cubicBezTo>
                <a:cubicBezTo>
                  <a:pt x="613" y="300"/>
                  <a:pt x="588" y="291"/>
                  <a:pt x="570" y="273"/>
                </a:cubicBezTo>
                <a:cubicBezTo>
                  <a:pt x="552" y="255"/>
                  <a:pt x="543" y="230"/>
                  <a:pt x="543" y="199"/>
                </a:cubicBezTo>
                <a:cubicBezTo>
                  <a:pt x="543" y="165"/>
                  <a:pt x="553" y="139"/>
                  <a:pt x="572" y="120"/>
                </a:cubicBezTo>
                <a:cubicBezTo>
                  <a:pt x="591" y="101"/>
                  <a:pt x="615" y="91"/>
                  <a:pt x="643" y="91"/>
                </a:cubicBezTo>
                <a:cubicBezTo>
                  <a:pt x="672" y="91"/>
                  <a:pt x="695" y="100"/>
                  <a:pt x="710" y="117"/>
                </a:cubicBezTo>
                <a:close/>
                <a:moveTo>
                  <a:pt x="677" y="175"/>
                </a:moveTo>
                <a:cubicBezTo>
                  <a:pt x="677" y="147"/>
                  <a:pt x="666" y="132"/>
                  <a:pt x="643" y="132"/>
                </a:cubicBezTo>
                <a:cubicBezTo>
                  <a:pt x="633" y="132"/>
                  <a:pt x="624" y="136"/>
                  <a:pt x="617" y="145"/>
                </a:cubicBezTo>
                <a:cubicBezTo>
                  <a:pt x="610" y="153"/>
                  <a:pt x="605" y="163"/>
                  <a:pt x="604" y="175"/>
                </a:cubicBezTo>
                <a:lnTo>
                  <a:pt x="677" y="175"/>
                </a:lnTo>
                <a:close/>
                <a:moveTo>
                  <a:pt x="789" y="120"/>
                </a:moveTo>
                <a:cubicBezTo>
                  <a:pt x="769" y="140"/>
                  <a:pt x="759" y="166"/>
                  <a:pt x="759" y="200"/>
                </a:cubicBezTo>
                <a:cubicBezTo>
                  <a:pt x="759" y="230"/>
                  <a:pt x="768" y="254"/>
                  <a:pt x="787" y="272"/>
                </a:cubicBezTo>
                <a:cubicBezTo>
                  <a:pt x="806" y="291"/>
                  <a:pt x="831" y="300"/>
                  <a:pt x="862" y="300"/>
                </a:cubicBezTo>
                <a:cubicBezTo>
                  <a:pt x="888" y="300"/>
                  <a:pt x="908" y="296"/>
                  <a:pt x="922" y="288"/>
                </a:cubicBezTo>
                <a:cubicBezTo>
                  <a:pt x="922" y="238"/>
                  <a:pt x="922" y="238"/>
                  <a:pt x="922" y="238"/>
                </a:cubicBezTo>
                <a:cubicBezTo>
                  <a:pt x="907" y="248"/>
                  <a:pt x="892" y="253"/>
                  <a:pt x="877" y="253"/>
                </a:cubicBezTo>
                <a:cubicBezTo>
                  <a:pt x="860" y="253"/>
                  <a:pt x="846" y="248"/>
                  <a:pt x="836" y="238"/>
                </a:cubicBezTo>
                <a:cubicBezTo>
                  <a:pt x="826" y="228"/>
                  <a:pt x="821" y="214"/>
                  <a:pt x="821" y="196"/>
                </a:cubicBezTo>
                <a:cubicBezTo>
                  <a:pt x="821" y="178"/>
                  <a:pt x="827" y="164"/>
                  <a:pt x="837" y="153"/>
                </a:cubicBezTo>
                <a:cubicBezTo>
                  <a:pt x="847" y="143"/>
                  <a:pt x="861" y="138"/>
                  <a:pt x="879" y="138"/>
                </a:cubicBezTo>
                <a:cubicBezTo>
                  <a:pt x="895" y="138"/>
                  <a:pt x="909" y="143"/>
                  <a:pt x="922" y="152"/>
                </a:cubicBezTo>
                <a:cubicBezTo>
                  <a:pt x="922" y="100"/>
                  <a:pt x="922" y="100"/>
                  <a:pt x="922" y="100"/>
                </a:cubicBezTo>
                <a:cubicBezTo>
                  <a:pt x="911" y="94"/>
                  <a:pt x="894" y="91"/>
                  <a:pt x="871" y="91"/>
                </a:cubicBezTo>
                <a:cubicBezTo>
                  <a:pt x="837" y="91"/>
                  <a:pt x="810" y="101"/>
                  <a:pt x="789" y="120"/>
                </a:cubicBezTo>
                <a:close/>
                <a:moveTo>
                  <a:pt x="1086" y="91"/>
                </a:moveTo>
                <a:cubicBezTo>
                  <a:pt x="1060" y="91"/>
                  <a:pt x="1039" y="102"/>
                  <a:pt x="1024" y="125"/>
                </a:cubicBezTo>
                <a:cubicBezTo>
                  <a:pt x="1023" y="125"/>
                  <a:pt x="1023" y="125"/>
                  <a:pt x="1023" y="125"/>
                </a:cubicBezTo>
                <a:cubicBezTo>
                  <a:pt x="1023" y="0"/>
                  <a:pt x="1023" y="0"/>
                  <a:pt x="1023" y="0"/>
                </a:cubicBezTo>
                <a:cubicBezTo>
                  <a:pt x="962" y="0"/>
                  <a:pt x="962" y="0"/>
                  <a:pt x="962" y="0"/>
                </a:cubicBezTo>
                <a:cubicBezTo>
                  <a:pt x="962" y="295"/>
                  <a:pt x="962" y="295"/>
                  <a:pt x="962" y="295"/>
                </a:cubicBezTo>
                <a:cubicBezTo>
                  <a:pt x="1023" y="295"/>
                  <a:pt x="1023" y="295"/>
                  <a:pt x="1023" y="295"/>
                </a:cubicBezTo>
                <a:cubicBezTo>
                  <a:pt x="1023" y="181"/>
                  <a:pt x="1023" y="181"/>
                  <a:pt x="1023" y="181"/>
                </a:cubicBezTo>
                <a:cubicBezTo>
                  <a:pt x="1023" y="169"/>
                  <a:pt x="1027" y="158"/>
                  <a:pt x="1034" y="150"/>
                </a:cubicBezTo>
                <a:cubicBezTo>
                  <a:pt x="1040" y="142"/>
                  <a:pt x="1049" y="138"/>
                  <a:pt x="1060" y="138"/>
                </a:cubicBezTo>
                <a:cubicBezTo>
                  <a:pt x="1081" y="138"/>
                  <a:pt x="1092" y="153"/>
                  <a:pt x="1092" y="182"/>
                </a:cubicBezTo>
                <a:cubicBezTo>
                  <a:pt x="1092" y="295"/>
                  <a:pt x="1092" y="295"/>
                  <a:pt x="1092" y="295"/>
                </a:cubicBezTo>
                <a:cubicBezTo>
                  <a:pt x="1153" y="295"/>
                  <a:pt x="1153" y="295"/>
                  <a:pt x="1153" y="295"/>
                </a:cubicBezTo>
                <a:cubicBezTo>
                  <a:pt x="1153" y="173"/>
                  <a:pt x="1153" y="173"/>
                  <a:pt x="1153" y="173"/>
                </a:cubicBezTo>
                <a:cubicBezTo>
                  <a:pt x="1153" y="118"/>
                  <a:pt x="1131" y="91"/>
                  <a:pt x="1086" y="91"/>
                </a:cubicBezTo>
                <a:close/>
                <a:moveTo>
                  <a:pt x="1278" y="35"/>
                </a:moveTo>
                <a:cubicBezTo>
                  <a:pt x="1217" y="53"/>
                  <a:pt x="1217" y="53"/>
                  <a:pt x="1217" y="53"/>
                </a:cubicBezTo>
                <a:cubicBezTo>
                  <a:pt x="1217" y="96"/>
                  <a:pt x="1217" y="96"/>
                  <a:pt x="1217" y="96"/>
                </a:cubicBezTo>
                <a:cubicBezTo>
                  <a:pt x="1184" y="96"/>
                  <a:pt x="1184" y="96"/>
                  <a:pt x="1184" y="96"/>
                </a:cubicBezTo>
                <a:cubicBezTo>
                  <a:pt x="1184" y="141"/>
                  <a:pt x="1184" y="141"/>
                  <a:pt x="1184" y="141"/>
                </a:cubicBezTo>
                <a:cubicBezTo>
                  <a:pt x="1217" y="141"/>
                  <a:pt x="1217" y="141"/>
                  <a:pt x="1217" y="141"/>
                </a:cubicBezTo>
                <a:cubicBezTo>
                  <a:pt x="1217" y="232"/>
                  <a:pt x="1217" y="232"/>
                  <a:pt x="1217" y="232"/>
                </a:cubicBezTo>
                <a:cubicBezTo>
                  <a:pt x="1217" y="277"/>
                  <a:pt x="1238" y="300"/>
                  <a:pt x="1282" y="300"/>
                </a:cubicBezTo>
                <a:cubicBezTo>
                  <a:pt x="1300" y="300"/>
                  <a:pt x="1314" y="297"/>
                  <a:pt x="1323" y="293"/>
                </a:cubicBezTo>
                <a:cubicBezTo>
                  <a:pt x="1323" y="247"/>
                  <a:pt x="1323" y="247"/>
                  <a:pt x="1323" y="247"/>
                </a:cubicBezTo>
                <a:cubicBezTo>
                  <a:pt x="1316" y="251"/>
                  <a:pt x="1309" y="253"/>
                  <a:pt x="1303" y="253"/>
                </a:cubicBezTo>
                <a:cubicBezTo>
                  <a:pt x="1286" y="253"/>
                  <a:pt x="1278" y="242"/>
                  <a:pt x="1278" y="222"/>
                </a:cubicBezTo>
                <a:cubicBezTo>
                  <a:pt x="1278" y="141"/>
                  <a:pt x="1278" y="141"/>
                  <a:pt x="1278" y="141"/>
                </a:cubicBezTo>
                <a:cubicBezTo>
                  <a:pt x="1323" y="141"/>
                  <a:pt x="1323" y="141"/>
                  <a:pt x="1323" y="141"/>
                </a:cubicBezTo>
                <a:cubicBezTo>
                  <a:pt x="1323" y="96"/>
                  <a:pt x="1323" y="96"/>
                  <a:pt x="1323" y="96"/>
                </a:cubicBezTo>
                <a:cubicBezTo>
                  <a:pt x="1278" y="96"/>
                  <a:pt x="1278" y="96"/>
                  <a:pt x="1278" y="96"/>
                </a:cubicBezTo>
                <a:lnTo>
                  <a:pt x="1278" y="35"/>
                </a:lnTo>
                <a:close/>
                <a:moveTo>
                  <a:pt x="1385" y="236"/>
                </a:moveTo>
                <a:cubicBezTo>
                  <a:pt x="1374" y="236"/>
                  <a:pt x="1365" y="239"/>
                  <a:pt x="1359" y="245"/>
                </a:cubicBezTo>
                <a:cubicBezTo>
                  <a:pt x="1352" y="251"/>
                  <a:pt x="1348" y="258"/>
                  <a:pt x="1348" y="268"/>
                </a:cubicBezTo>
                <a:cubicBezTo>
                  <a:pt x="1348" y="277"/>
                  <a:pt x="1352" y="284"/>
                  <a:pt x="1358" y="291"/>
                </a:cubicBezTo>
                <a:cubicBezTo>
                  <a:pt x="1365" y="297"/>
                  <a:pt x="1373" y="300"/>
                  <a:pt x="1384" y="300"/>
                </a:cubicBezTo>
                <a:cubicBezTo>
                  <a:pt x="1394" y="300"/>
                  <a:pt x="1403" y="297"/>
                  <a:pt x="1410" y="291"/>
                </a:cubicBezTo>
                <a:cubicBezTo>
                  <a:pt x="1417" y="285"/>
                  <a:pt x="1420" y="277"/>
                  <a:pt x="1420" y="268"/>
                </a:cubicBezTo>
                <a:cubicBezTo>
                  <a:pt x="1420" y="258"/>
                  <a:pt x="1417" y="251"/>
                  <a:pt x="1410" y="245"/>
                </a:cubicBezTo>
                <a:cubicBezTo>
                  <a:pt x="1404" y="239"/>
                  <a:pt x="1395" y="236"/>
                  <a:pt x="1385" y="236"/>
                </a:cubicBezTo>
                <a:close/>
                <a:moveTo>
                  <a:pt x="1588" y="91"/>
                </a:moveTo>
                <a:cubicBezTo>
                  <a:pt x="1560" y="91"/>
                  <a:pt x="1539" y="103"/>
                  <a:pt x="1524" y="127"/>
                </a:cubicBezTo>
                <a:cubicBezTo>
                  <a:pt x="1524" y="127"/>
                  <a:pt x="1524" y="127"/>
                  <a:pt x="1524" y="127"/>
                </a:cubicBezTo>
                <a:cubicBezTo>
                  <a:pt x="1524" y="96"/>
                  <a:pt x="1524" y="96"/>
                  <a:pt x="1524" y="96"/>
                </a:cubicBezTo>
                <a:cubicBezTo>
                  <a:pt x="1462" y="96"/>
                  <a:pt x="1462" y="96"/>
                  <a:pt x="1462" y="96"/>
                </a:cubicBezTo>
                <a:cubicBezTo>
                  <a:pt x="1462" y="295"/>
                  <a:pt x="1462" y="295"/>
                  <a:pt x="1462" y="295"/>
                </a:cubicBezTo>
                <a:cubicBezTo>
                  <a:pt x="1524" y="295"/>
                  <a:pt x="1524" y="295"/>
                  <a:pt x="1524" y="295"/>
                </a:cubicBezTo>
                <a:cubicBezTo>
                  <a:pt x="1524" y="181"/>
                  <a:pt x="1524" y="181"/>
                  <a:pt x="1524" y="181"/>
                </a:cubicBezTo>
                <a:cubicBezTo>
                  <a:pt x="1524" y="169"/>
                  <a:pt x="1527" y="158"/>
                  <a:pt x="1534" y="150"/>
                </a:cubicBezTo>
                <a:cubicBezTo>
                  <a:pt x="1541" y="142"/>
                  <a:pt x="1550" y="138"/>
                  <a:pt x="1560" y="138"/>
                </a:cubicBezTo>
                <a:cubicBezTo>
                  <a:pt x="1582" y="138"/>
                  <a:pt x="1593" y="153"/>
                  <a:pt x="1593" y="184"/>
                </a:cubicBezTo>
                <a:cubicBezTo>
                  <a:pt x="1593" y="295"/>
                  <a:pt x="1593" y="295"/>
                  <a:pt x="1593" y="295"/>
                </a:cubicBezTo>
                <a:cubicBezTo>
                  <a:pt x="1655" y="295"/>
                  <a:pt x="1655" y="295"/>
                  <a:pt x="1655" y="295"/>
                </a:cubicBezTo>
                <a:cubicBezTo>
                  <a:pt x="1655" y="173"/>
                  <a:pt x="1655" y="173"/>
                  <a:pt x="1655" y="173"/>
                </a:cubicBezTo>
                <a:cubicBezTo>
                  <a:pt x="1655" y="118"/>
                  <a:pt x="1632" y="91"/>
                  <a:pt x="1588" y="91"/>
                </a:cubicBezTo>
                <a:close/>
                <a:moveTo>
                  <a:pt x="1703" y="0"/>
                </a:moveTo>
                <a:cubicBezTo>
                  <a:pt x="1703" y="295"/>
                  <a:pt x="1703" y="295"/>
                  <a:pt x="1703" y="295"/>
                </a:cubicBezTo>
                <a:cubicBezTo>
                  <a:pt x="1765" y="295"/>
                  <a:pt x="1765" y="295"/>
                  <a:pt x="1765" y="295"/>
                </a:cubicBezTo>
                <a:cubicBezTo>
                  <a:pt x="1765" y="0"/>
                  <a:pt x="1765" y="0"/>
                  <a:pt x="1765" y="0"/>
                </a:cubicBezTo>
                <a:lnTo>
                  <a:pt x="17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CDC6A206-75AC-4A75-97EE-B296C24E1C25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492778" y="6071184"/>
            <a:ext cx="344701" cy="127079"/>
          </a:xfrm>
          <a:custGeom>
            <a:avLst/>
            <a:gdLst>
              <a:gd name="T0" fmla="*/ 316 w 813"/>
              <a:gd name="T1" fmla="*/ 171 h 300"/>
              <a:gd name="T2" fmla="*/ 316 w 813"/>
              <a:gd name="T3" fmla="*/ 295 h 300"/>
              <a:gd name="T4" fmla="*/ 255 w 813"/>
              <a:gd name="T5" fmla="*/ 295 h 300"/>
              <a:gd name="T6" fmla="*/ 255 w 813"/>
              <a:gd name="T7" fmla="*/ 181 h 300"/>
              <a:gd name="T8" fmla="*/ 223 w 813"/>
              <a:gd name="T9" fmla="*/ 138 h 300"/>
              <a:gd name="T10" fmla="*/ 198 w 813"/>
              <a:gd name="T11" fmla="*/ 151 h 300"/>
              <a:gd name="T12" fmla="*/ 189 w 813"/>
              <a:gd name="T13" fmla="*/ 184 h 300"/>
              <a:gd name="T14" fmla="*/ 189 w 813"/>
              <a:gd name="T15" fmla="*/ 295 h 300"/>
              <a:gd name="T16" fmla="*/ 127 w 813"/>
              <a:gd name="T17" fmla="*/ 295 h 300"/>
              <a:gd name="T18" fmla="*/ 127 w 813"/>
              <a:gd name="T19" fmla="*/ 180 h 300"/>
              <a:gd name="T20" fmla="*/ 96 w 813"/>
              <a:gd name="T21" fmla="*/ 138 h 300"/>
              <a:gd name="T22" fmla="*/ 71 w 813"/>
              <a:gd name="T23" fmla="*/ 150 h 300"/>
              <a:gd name="T24" fmla="*/ 61 w 813"/>
              <a:gd name="T25" fmla="*/ 184 h 300"/>
              <a:gd name="T26" fmla="*/ 61 w 813"/>
              <a:gd name="T27" fmla="*/ 295 h 300"/>
              <a:gd name="T28" fmla="*/ 0 w 813"/>
              <a:gd name="T29" fmla="*/ 295 h 300"/>
              <a:gd name="T30" fmla="*/ 0 w 813"/>
              <a:gd name="T31" fmla="*/ 96 h 300"/>
              <a:gd name="T32" fmla="*/ 61 w 813"/>
              <a:gd name="T33" fmla="*/ 96 h 300"/>
              <a:gd name="T34" fmla="*/ 61 w 813"/>
              <a:gd name="T35" fmla="*/ 127 h 300"/>
              <a:gd name="T36" fmla="*/ 62 w 813"/>
              <a:gd name="T37" fmla="*/ 127 h 300"/>
              <a:gd name="T38" fmla="*/ 89 w 813"/>
              <a:gd name="T39" fmla="*/ 101 h 300"/>
              <a:gd name="T40" fmla="*/ 126 w 813"/>
              <a:gd name="T41" fmla="*/ 91 h 300"/>
              <a:gd name="T42" fmla="*/ 184 w 813"/>
              <a:gd name="T43" fmla="*/ 128 h 300"/>
              <a:gd name="T44" fmla="*/ 251 w 813"/>
              <a:gd name="T45" fmla="*/ 91 h 300"/>
              <a:gd name="T46" fmla="*/ 316 w 813"/>
              <a:gd name="T47" fmla="*/ 171 h 300"/>
              <a:gd name="T48" fmla="*/ 551 w 813"/>
              <a:gd name="T49" fmla="*/ 117 h 300"/>
              <a:gd name="T50" fmla="*/ 572 w 813"/>
              <a:gd name="T51" fmla="*/ 190 h 300"/>
              <a:gd name="T52" fmla="*/ 547 w 813"/>
              <a:gd name="T53" fmla="*/ 270 h 300"/>
              <a:gd name="T54" fmla="*/ 482 w 813"/>
              <a:gd name="T55" fmla="*/ 300 h 300"/>
              <a:gd name="T56" fmla="*/ 427 w 813"/>
              <a:gd name="T57" fmla="*/ 272 h 300"/>
              <a:gd name="T58" fmla="*/ 426 w 813"/>
              <a:gd name="T59" fmla="*/ 272 h 300"/>
              <a:gd name="T60" fmla="*/ 426 w 813"/>
              <a:gd name="T61" fmla="*/ 295 h 300"/>
              <a:gd name="T62" fmla="*/ 365 w 813"/>
              <a:gd name="T63" fmla="*/ 295 h 300"/>
              <a:gd name="T64" fmla="*/ 365 w 813"/>
              <a:gd name="T65" fmla="*/ 0 h 300"/>
              <a:gd name="T66" fmla="*/ 426 w 813"/>
              <a:gd name="T67" fmla="*/ 0 h 300"/>
              <a:gd name="T68" fmla="*/ 426 w 813"/>
              <a:gd name="T69" fmla="*/ 126 h 300"/>
              <a:gd name="T70" fmla="*/ 427 w 813"/>
              <a:gd name="T71" fmla="*/ 126 h 300"/>
              <a:gd name="T72" fmla="*/ 492 w 813"/>
              <a:gd name="T73" fmla="*/ 91 h 300"/>
              <a:gd name="T74" fmla="*/ 551 w 813"/>
              <a:gd name="T75" fmla="*/ 117 h 300"/>
              <a:gd name="T76" fmla="*/ 509 w 813"/>
              <a:gd name="T77" fmla="*/ 191 h 300"/>
              <a:gd name="T78" fmla="*/ 498 w 813"/>
              <a:gd name="T79" fmla="*/ 152 h 300"/>
              <a:gd name="T80" fmla="*/ 468 w 813"/>
              <a:gd name="T81" fmla="*/ 138 h 300"/>
              <a:gd name="T82" fmla="*/ 437 w 813"/>
              <a:gd name="T83" fmla="*/ 152 h 300"/>
              <a:gd name="T84" fmla="*/ 425 w 813"/>
              <a:gd name="T85" fmla="*/ 188 h 300"/>
              <a:gd name="T86" fmla="*/ 425 w 813"/>
              <a:gd name="T87" fmla="*/ 208 h 300"/>
              <a:gd name="T88" fmla="*/ 436 w 813"/>
              <a:gd name="T89" fmla="*/ 240 h 300"/>
              <a:gd name="T90" fmla="*/ 465 w 813"/>
              <a:gd name="T91" fmla="*/ 253 h 300"/>
              <a:gd name="T92" fmla="*/ 497 w 813"/>
              <a:gd name="T93" fmla="*/ 237 h 300"/>
              <a:gd name="T94" fmla="*/ 509 w 813"/>
              <a:gd name="T95" fmla="*/ 191 h 300"/>
              <a:gd name="T96" fmla="*/ 813 w 813"/>
              <a:gd name="T97" fmla="*/ 193 h 300"/>
              <a:gd name="T98" fmla="*/ 784 w 813"/>
              <a:gd name="T99" fmla="*/ 271 h 300"/>
              <a:gd name="T100" fmla="*/ 704 w 813"/>
              <a:gd name="T101" fmla="*/ 300 h 300"/>
              <a:gd name="T102" fmla="*/ 626 w 813"/>
              <a:gd name="T103" fmla="*/ 272 h 300"/>
              <a:gd name="T104" fmla="*/ 597 w 813"/>
              <a:gd name="T105" fmla="*/ 196 h 300"/>
              <a:gd name="T106" fmla="*/ 627 w 813"/>
              <a:gd name="T107" fmla="*/ 119 h 300"/>
              <a:gd name="T108" fmla="*/ 707 w 813"/>
              <a:gd name="T109" fmla="*/ 91 h 300"/>
              <a:gd name="T110" fmla="*/ 785 w 813"/>
              <a:gd name="T111" fmla="*/ 119 h 300"/>
              <a:gd name="T112" fmla="*/ 813 w 813"/>
              <a:gd name="T113" fmla="*/ 193 h 300"/>
              <a:gd name="T114" fmla="*/ 750 w 813"/>
              <a:gd name="T115" fmla="*/ 194 h 300"/>
              <a:gd name="T116" fmla="*/ 706 w 813"/>
              <a:gd name="T117" fmla="*/ 138 h 300"/>
              <a:gd name="T118" fmla="*/ 672 w 813"/>
              <a:gd name="T119" fmla="*/ 153 h 300"/>
              <a:gd name="T120" fmla="*/ 660 w 813"/>
              <a:gd name="T121" fmla="*/ 195 h 300"/>
              <a:gd name="T122" fmla="*/ 706 w 813"/>
              <a:gd name="T123" fmla="*/ 253 h 300"/>
              <a:gd name="T124" fmla="*/ 750 w 813"/>
              <a:gd name="T125" fmla="*/ 19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13" h="300">
                <a:moveTo>
                  <a:pt x="316" y="171"/>
                </a:moveTo>
                <a:cubicBezTo>
                  <a:pt x="316" y="295"/>
                  <a:pt x="316" y="295"/>
                  <a:pt x="316" y="295"/>
                </a:cubicBezTo>
                <a:cubicBezTo>
                  <a:pt x="255" y="295"/>
                  <a:pt x="255" y="295"/>
                  <a:pt x="255" y="295"/>
                </a:cubicBezTo>
                <a:cubicBezTo>
                  <a:pt x="255" y="181"/>
                  <a:pt x="255" y="181"/>
                  <a:pt x="255" y="181"/>
                </a:cubicBezTo>
                <a:cubicBezTo>
                  <a:pt x="255" y="152"/>
                  <a:pt x="244" y="138"/>
                  <a:pt x="223" y="138"/>
                </a:cubicBezTo>
                <a:cubicBezTo>
                  <a:pt x="213" y="138"/>
                  <a:pt x="204" y="142"/>
                  <a:pt x="198" y="151"/>
                </a:cubicBezTo>
                <a:cubicBezTo>
                  <a:pt x="192" y="160"/>
                  <a:pt x="189" y="171"/>
                  <a:pt x="189" y="184"/>
                </a:cubicBezTo>
                <a:cubicBezTo>
                  <a:pt x="189" y="295"/>
                  <a:pt x="189" y="295"/>
                  <a:pt x="189" y="295"/>
                </a:cubicBezTo>
                <a:cubicBezTo>
                  <a:pt x="127" y="295"/>
                  <a:pt x="127" y="295"/>
                  <a:pt x="127" y="295"/>
                </a:cubicBezTo>
                <a:cubicBezTo>
                  <a:pt x="127" y="180"/>
                  <a:pt x="127" y="180"/>
                  <a:pt x="127" y="180"/>
                </a:cubicBezTo>
                <a:cubicBezTo>
                  <a:pt x="127" y="152"/>
                  <a:pt x="117" y="138"/>
                  <a:pt x="96" y="138"/>
                </a:cubicBezTo>
                <a:cubicBezTo>
                  <a:pt x="85" y="138"/>
                  <a:pt x="77" y="142"/>
                  <a:pt x="71" y="150"/>
                </a:cubicBezTo>
                <a:cubicBezTo>
                  <a:pt x="64" y="159"/>
                  <a:pt x="61" y="170"/>
                  <a:pt x="61" y="184"/>
                </a:cubicBezTo>
                <a:cubicBezTo>
                  <a:pt x="61" y="295"/>
                  <a:pt x="61" y="295"/>
                  <a:pt x="61" y="295"/>
                </a:cubicBezTo>
                <a:cubicBezTo>
                  <a:pt x="0" y="295"/>
                  <a:pt x="0" y="295"/>
                  <a:pt x="0" y="295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2" y="127"/>
                  <a:pt x="62" y="127"/>
                  <a:pt x="62" y="127"/>
                </a:cubicBezTo>
                <a:cubicBezTo>
                  <a:pt x="68" y="116"/>
                  <a:pt x="77" y="108"/>
                  <a:pt x="89" y="101"/>
                </a:cubicBezTo>
                <a:cubicBezTo>
                  <a:pt x="100" y="94"/>
                  <a:pt x="113" y="91"/>
                  <a:pt x="126" y="91"/>
                </a:cubicBezTo>
                <a:cubicBezTo>
                  <a:pt x="154" y="91"/>
                  <a:pt x="174" y="103"/>
                  <a:pt x="184" y="128"/>
                </a:cubicBezTo>
                <a:cubicBezTo>
                  <a:pt x="199" y="103"/>
                  <a:pt x="222" y="91"/>
                  <a:pt x="251" y="91"/>
                </a:cubicBezTo>
                <a:cubicBezTo>
                  <a:pt x="294" y="91"/>
                  <a:pt x="316" y="118"/>
                  <a:pt x="316" y="171"/>
                </a:cubicBezTo>
                <a:close/>
                <a:moveTo>
                  <a:pt x="551" y="117"/>
                </a:moveTo>
                <a:cubicBezTo>
                  <a:pt x="565" y="135"/>
                  <a:pt x="572" y="159"/>
                  <a:pt x="572" y="190"/>
                </a:cubicBezTo>
                <a:cubicBezTo>
                  <a:pt x="572" y="223"/>
                  <a:pt x="564" y="250"/>
                  <a:pt x="547" y="270"/>
                </a:cubicBezTo>
                <a:cubicBezTo>
                  <a:pt x="531" y="290"/>
                  <a:pt x="510" y="300"/>
                  <a:pt x="482" y="300"/>
                </a:cubicBezTo>
                <a:cubicBezTo>
                  <a:pt x="458" y="300"/>
                  <a:pt x="439" y="291"/>
                  <a:pt x="427" y="272"/>
                </a:cubicBezTo>
                <a:cubicBezTo>
                  <a:pt x="426" y="272"/>
                  <a:pt x="426" y="272"/>
                  <a:pt x="426" y="272"/>
                </a:cubicBezTo>
                <a:cubicBezTo>
                  <a:pt x="426" y="295"/>
                  <a:pt x="426" y="295"/>
                  <a:pt x="426" y="295"/>
                </a:cubicBezTo>
                <a:cubicBezTo>
                  <a:pt x="365" y="295"/>
                  <a:pt x="365" y="295"/>
                  <a:pt x="365" y="295"/>
                </a:cubicBezTo>
                <a:cubicBezTo>
                  <a:pt x="365" y="0"/>
                  <a:pt x="365" y="0"/>
                  <a:pt x="365" y="0"/>
                </a:cubicBezTo>
                <a:cubicBezTo>
                  <a:pt x="426" y="0"/>
                  <a:pt x="426" y="0"/>
                  <a:pt x="426" y="0"/>
                </a:cubicBezTo>
                <a:cubicBezTo>
                  <a:pt x="426" y="126"/>
                  <a:pt x="426" y="126"/>
                  <a:pt x="426" y="126"/>
                </a:cubicBezTo>
                <a:cubicBezTo>
                  <a:pt x="427" y="126"/>
                  <a:pt x="427" y="126"/>
                  <a:pt x="427" y="126"/>
                </a:cubicBezTo>
                <a:cubicBezTo>
                  <a:pt x="442" y="103"/>
                  <a:pt x="464" y="91"/>
                  <a:pt x="492" y="91"/>
                </a:cubicBezTo>
                <a:cubicBezTo>
                  <a:pt x="517" y="91"/>
                  <a:pt x="537" y="100"/>
                  <a:pt x="551" y="117"/>
                </a:cubicBezTo>
                <a:close/>
                <a:moveTo>
                  <a:pt x="509" y="191"/>
                </a:moveTo>
                <a:cubicBezTo>
                  <a:pt x="509" y="174"/>
                  <a:pt x="505" y="161"/>
                  <a:pt x="498" y="152"/>
                </a:cubicBezTo>
                <a:cubicBezTo>
                  <a:pt x="491" y="143"/>
                  <a:pt x="481" y="138"/>
                  <a:pt x="468" y="138"/>
                </a:cubicBezTo>
                <a:cubicBezTo>
                  <a:pt x="456" y="138"/>
                  <a:pt x="445" y="143"/>
                  <a:pt x="437" y="152"/>
                </a:cubicBezTo>
                <a:cubicBezTo>
                  <a:pt x="429" y="161"/>
                  <a:pt x="425" y="173"/>
                  <a:pt x="425" y="188"/>
                </a:cubicBezTo>
                <a:cubicBezTo>
                  <a:pt x="425" y="208"/>
                  <a:pt x="425" y="208"/>
                  <a:pt x="425" y="208"/>
                </a:cubicBezTo>
                <a:cubicBezTo>
                  <a:pt x="425" y="221"/>
                  <a:pt x="429" y="232"/>
                  <a:pt x="436" y="240"/>
                </a:cubicBezTo>
                <a:cubicBezTo>
                  <a:pt x="444" y="249"/>
                  <a:pt x="453" y="253"/>
                  <a:pt x="465" y="253"/>
                </a:cubicBezTo>
                <a:cubicBezTo>
                  <a:pt x="479" y="253"/>
                  <a:pt x="489" y="247"/>
                  <a:pt x="497" y="237"/>
                </a:cubicBezTo>
                <a:cubicBezTo>
                  <a:pt x="505" y="226"/>
                  <a:pt x="509" y="210"/>
                  <a:pt x="509" y="191"/>
                </a:cubicBezTo>
                <a:close/>
                <a:moveTo>
                  <a:pt x="813" y="193"/>
                </a:moveTo>
                <a:cubicBezTo>
                  <a:pt x="813" y="226"/>
                  <a:pt x="803" y="252"/>
                  <a:pt x="784" y="271"/>
                </a:cubicBezTo>
                <a:cubicBezTo>
                  <a:pt x="764" y="290"/>
                  <a:pt x="738" y="300"/>
                  <a:pt x="704" y="300"/>
                </a:cubicBezTo>
                <a:cubicBezTo>
                  <a:pt x="671" y="300"/>
                  <a:pt x="645" y="291"/>
                  <a:pt x="626" y="272"/>
                </a:cubicBezTo>
                <a:cubicBezTo>
                  <a:pt x="607" y="253"/>
                  <a:pt x="597" y="228"/>
                  <a:pt x="597" y="196"/>
                </a:cubicBezTo>
                <a:cubicBezTo>
                  <a:pt x="597" y="163"/>
                  <a:pt x="607" y="137"/>
                  <a:pt x="627" y="119"/>
                </a:cubicBezTo>
                <a:cubicBezTo>
                  <a:pt x="647" y="100"/>
                  <a:pt x="673" y="91"/>
                  <a:pt x="707" y="91"/>
                </a:cubicBezTo>
                <a:cubicBezTo>
                  <a:pt x="740" y="91"/>
                  <a:pt x="766" y="100"/>
                  <a:pt x="785" y="119"/>
                </a:cubicBezTo>
                <a:cubicBezTo>
                  <a:pt x="804" y="137"/>
                  <a:pt x="813" y="162"/>
                  <a:pt x="813" y="193"/>
                </a:cubicBezTo>
                <a:close/>
                <a:moveTo>
                  <a:pt x="750" y="194"/>
                </a:moveTo>
                <a:cubicBezTo>
                  <a:pt x="750" y="157"/>
                  <a:pt x="735" y="138"/>
                  <a:pt x="706" y="138"/>
                </a:cubicBezTo>
                <a:cubicBezTo>
                  <a:pt x="691" y="138"/>
                  <a:pt x="680" y="143"/>
                  <a:pt x="672" y="153"/>
                </a:cubicBezTo>
                <a:cubicBezTo>
                  <a:pt x="664" y="163"/>
                  <a:pt x="660" y="177"/>
                  <a:pt x="660" y="195"/>
                </a:cubicBezTo>
                <a:cubicBezTo>
                  <a:pt x="660" y="234"/>
                  <a:pt x="675" y="253"/>
                  <a:pt x="706" y="253"/>
                </a:cubicBezTo>
                <a:cubicBezTo>
                  <a:pt x="736" y="253"/>
                  <a:pt x="750" y="233"/>
                  <a:pt x="750" y="19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24" name="Freeform 13">
            <a:extLst>
              <a:ext uri="{FF2B5EF4-FFF2-40B4-BE49-F238E27FC236}">
                <a16:creationId xmlns:a16="http://schemas.microsoft.com/office/drawing/2014/main" id="{31D0FF1F-7CCB-4A92-903F-3DD77450A46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4763" y="719138"/>
            <a:ext cx="2298700" cy="1441450"/>
          </a:xfrm>
          <a:custGeom>
            <a:avLst/>
            <a:gdLst>
              <a:gd name="T0" fmla="*/ 5433 w 5433"/>
              <a:gd name="T1" fmla="*/ 750 h 3403"/>
              <a:gd name="T2" fmla="*/ 4683 w 5433"/>
              <a:gd name="T3" fmla="*/ 0 h 3403"/>
              <a:gd name="T4" fmla="*/ 0 w 5433"/>
              <a:gd name="T5" fmla="*/ 0 h 3403"/>
              <a:gd name="T6" fmla="*/ 0 w 5433"/>
              <a:gd name="T7" fmla="*/ 3403 h 3403"/>
              <a:gd name="T8" fmla="*/ 5433 w 5433"/>
              <a:gd name="T9" fmla="*/ 3403 h 3403"/>
              <a:gd name="T10" fmla="*/ 5433 w 5433"/>
              <a:gd name="T11" fmla="*/ 750 h 3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33" h="3403">
                <a:moveTo>
                  <a:pt x="5433" y="750"/>
                </a:moveTo>
                <a:cubicBezTo>
                  <a:pt x="5433" y="338"/>
                  <a:pt x="5095" y="0"/>
                  <a:pt x="46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03"/>
                  <a:pt x="0" y="3403"/>
                  <a:pt x="0" y="3403"/>
                </a:cubicBezTo>
                <a:cubicBezTo>
                  <a:pt x="5433" y="3403"/>
                  <a:pt x="5433" y="3403"/>
                  <a:pt x="5433" y="3403"/>
                </a:cubicBezTo>
                <a:lnTo>
                  <a:pt x="5433" y="750"/>
                </a:lnTo>
                <a:close/>
              </a:path>
            </a:pathLst>
          </a:custGeom>
          <a:solidFill>
            <a:srgbClr val="009EE2"/>
          </a:solidFill>
          <a:ln>
            <a:noFill/>
          </a:ln>
          <a:effectLst>
            <a:outerShdw blurRad="76200" sx="104000" sy="104000" algn="ctr" rotWithShape="0">
              <a:srgbClr val="D0CECE">
                <a:alpha val="76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26" name="***logo">
            <a:extLst>
              <a:ext uri="{FF2B5EF4-FFF2-40B4-BE49-F238E27FC236}">
                <a16:creationId xmlns:a16="http://schemas.microsoft.com/office/drawing/2014/main" id="{A2409C37-EC2C-4007-89C3-F83F32B5BFF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3"/>
          <a:stretch>
            <a:fillRect/>
          </a:stretch>
        </p:blipFill>
        <p:spPr bwMode="gray">
          <a:xfrm>
            <a:off x="4680" y="719280"/>
            <a:ext cx="2298600" cy="1440600"/>
          </a:xfrm>
          <a:prstGeom prst="rect">
            <a:avLst/>
          </a:prstGeom>
        </p:spPr>
      </p:pic>
      <p:sp>
        <p:nvSpPr>
          <p:cNvPr id="2" name="Titel 1"/>
          <p:cNvSpPr>
            <a:spLocks noGrp="1" noSelect="1"/>
          </p:cNvSpPr>
          <p:nvPr>
            <p:ph type="ctrTitle" hasCustomPrompt="1"/>
          </p:nvPr>
        </p:nvSpPr>
        <p:spPr bwMode="gray">
          <a:xfrm>
            <a:off x="1337426" y="3615159"/>
            <a:ext cx="9152649" cy="893961"/>
          </a:xfrm>
        </p:spPr>
        <p:txBody>
          <a:bodyPr anchor="t" anchorCtr="0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nl-NL" noProof="1"/>
              <a:t>[Titel]</a:t>
            </a:r>
          </a:p>
        </p:txBody>
      </p:sp>
      <p:sp>
        <p:nvSpPr>
          <p:cNvPr id="3" name="***Ondertitel 2"/>
          <p:cNvSpPr>
            <a:spLocks noGrp="1" noSelect="1"/>
          </p:cNvSpPr>
          <p:nvPr>
            <p:ph type="subTitle" idx="1" hasCustomPrompt="1"/>
          </p:nvPr>
        </p:nvSpPr>
        <p:spPr bwMode="gray">
          <a:xfrm>
            <a:off x="1345060" y="4535454"/>
            <a:ext cx="9145016" cy="564468"/>
          </a:xfrm>
        </p:spPr>
        <p:txBody>
          <a:bodyPr/>
          <a:lstStyle>
            <a:lvl1pPr marL="0" indent="0" algn="l">
              <a:buNone/>
              <a:defRPr sz="3100">
                <a:solidFill>
                  <a:schemeClr val="tx1"/>
                </a:solidFill>
                <a:latin typeface="+mj-lt"/>
              </a:defRPr>
            </a:lvl1pPr>
            <a:lvl2pPr marL="5444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4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2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8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1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1"/>
              <a:t>[Subtitel]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852E0A09-B181-4752-A40D-03F7FD648B62}"/>
              </a:ext>
            </a:extLst>
          </p:cNvPr>
          <p:cNvSpPr txBox="1">
            <a:spLocks noSelect="1"/>
          </p:cNvSpPr>
          <p:nvPr userDrawn="1"/>
        </p:nvSpPr>
        <p:spPr bwMode="gray">
          <a:xfrm>
            <a:off x="1921123" y="6024206"/>
            <a:ext cx="144016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nl-NL" sz="1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6EABFAD-214C-4864-A57B-2711BA724238}"/>
              </a:ext>
            </a:extLst>
          </p:cNvPr>
          <p:cNvSpPr>
            <a:spLocks noGrp="1" noSelect="1"/>
          </p:cNvSpPr>
          <p:nvPr>
            <p:ph type="dt" sz="half" idx="10"/>
          </p:nvPr>
        </p:nvSpPr>
        <p:spPr>
          <a:xfrm>
            <a:off x="360040" y="6021288"/>
            <a:ext cx="1705099" cy="252000"/>
          </a:xfrm>
        </p:spPr>
        <p:txBody>
          <a:bodyPr/>
          <a:lstStyle/>
          <a:p>
            <a:endParaRPr lang="nl-NL" noProof="1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466F835-F5E6-45F4-B804-957BFF45B0FE}"/>
              </a:ext>
            </a:extLst>
          </p:cNvPr>
          <p:cNvSpPr>
            <a:spLocks noGrp="1" noSelect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1"/>
          </a:p>
        </p:txBody>
      </p:sp>
    </p:spTree>
    <p:extLst>
      <p:ext uri="{BB962C8B-B14F-4D97-AF65-F5344CB8AC3E}">
        <p14:creationId xmlns:p14="http://schemas.microsoft.com/office/powerpoint/2010/main" val="4061325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k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 noSelect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nl-NL" noProof="1"/>
              <a:t>[Titel]</a:t>
            </a:r>
          </a:p>
        </p:txBody>
      </p:sp>
      <p:sp>
        <p:nvSpPr>
          <p:cNvPr id="3" name="Tijdelijke aanduiding voor inhoud 2"/>
          <p:cNvSpPr>
            <a:spLocks noGrp="1" noSelect="1"/>
          </p:cNvSpPr>
          <p:nvPr>
            <p:ph idx="1" hasCustomPrompt="1"/>
          </p:nvPr>
        </p:nvSpPr>
        <p:spPr bwMode="gray"/>
        <p:txBody>
          <a:bodyPr/>
          <a:lstStyle>
            <a:lvl1pPr>
              <a:defRPr baseline="0"/>
            </a:lvl1pPr>
          </a:lstStyle>
          <a:p>
            <a:pPr lvl="0"/>
            <a:r>
              <a:rPr lang="nl-NL" noProof="1"/>
              <a:t>[Typ tekst of klik op een pictogram om een object in te voegen]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2 k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/>
          <p:cNvSpPr>
            <a:spLocks noGrp="1" noSelect="1"/>
          </p:cNvSpPr>
          <p:nvPr>
            <p:ph sz="quarter" idx="13" hasCustomPrompt="1"/>
          </p:nvPr>
        </p:nvSpPr>
        <p:spPr bwMode="gray">
          <a:xfrm>
            <a:off x="1344959" y="2313000"/>
            <a:ext cx="4320000" cy="338436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nl-NL" noProof="1"/>
              <a:t>[Typ tekst of klik op een pictogram om een object in te voegen]</a:t>
            </a:r>
          </a:p>
        </p:txBody>
      </p:sp>
      <p:sp>
        <p:nvSpPr>
          <p:cNvPr id="11" name="Tijdelijke aanduiding voor inhoud 10"/>
          <p:cNvSpPr>
            <a:spLocks noGrp="1" noSelect="1"/>
          </p:cNvSpPr>
          <p:nvPr>
            <p:ph sz="quarter" idx="14" hasCustomPrompt="1"/>
          </p:nvPr>
        </p:nvSpPr>
        <p:spPr bwMode="gray">
          <a:xfrm>
            <a:off x="5846039" y="2313000"/>
            <a:ext cx="4320000" cy="338436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nl-NL" noProof="1"/>
              <a:t>[Typ tekst of klik op een pictogram om een object in te voegen]</a:t>
            </a:r>
          </a:p>
        </p:txBody>
      </p:sp>
      <p:sp>
        <p:nvSpPr>
          <p:cNvPr id="8" name="Titel 7"/>
          <p:cNvSpPr>
            <a:spLocks noGrp="1" noSelect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nl-NL" noProof="1"/>
              <a:t>[Titel]</a:t>
            </a:r>
            <a:endParaRPr lang="nl-N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9F4AF2CF-82A0-4678-9D52-724D569E8A6C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0" y="0"/>
            <a:ext cx="12188881" cy="6857999"/>
          </a:xfrm>
          <a:prstGeom prst="rect">
            <a:avLst/>
          </a:prstGeom>
          <a:solidFill>
            <a:srgbClr val="D4EDFC">
              <a:alpha val="4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64C75092-D6E5-4ED0-871B-50F6B27A021F}"/>
              </a:ext>
            </a:extLst>
          </p:cNvPr>
          <p:cNvSpPr>
            <a:spLocks noGrp="1" noSelect="1"/>
          </p:cNvSpPr>
          <p:nvPr>
            <p:ph type="pic" idx="13" hasCustomPrompt="1"/>
          </p:nvPr>
        </p:nvSpPr>
        <p:spPr bwMode="gray">
          <a:xfrm>
            <a:off x="0" y="0"/>
            <a:ext cx="12195175" cy="6857999"/>
          </a:xfrm>
        </p:spPr>
        <p:txBody>
          <a:bodyPr anchor="ctr"/>
          <a:lstStyle>
            <a:lvl1pPr marL="270108" indent="-270108" algn="ctr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/>
            </a:lvl1pPr>
          </a:lstStyle>
          <a:p>
            <a:r>
              <a:rPr lang="nl-NL" dirty="0"/>
              <a:t>[Afbeelding]</a:t>
            </a:r>
          </a:p>
        </p:txBody>
      </p:sp>
      <p:sp>
        <p:nvSpPr>
          <p:cNvPr id="9" name="Tijdelijke aanduiding voor afbeelding 3 (PHJU)">
            <a:extLst>
              <a:ext uri="{FF2B5EF4-FFF2-40B4-BE49-F238E27FC236}">
                <a16:creationId xmlns:a16="http://schemas.microsoft.com/office/drawing/2014/main" id="{E968B1FB-1E9D-44FF-85F4-7BEC7C5A53F0}"/>
              </a:ext>
            </a:extLst>
          </p:cNvPr>
          <p:cNvSpPr>
            <a:spLocks noGrp="1" noSelect="1"/>
          </p:cNvSpPr>
          <p:nvPr>
            <p:ph type="body" idx="14" hasCustomPrompt="1"/>
            <p:custDataLst>
              <p:custData r:id="rId1"/>
            </p:custDataLst>
          </p:nvPr>
        </p:nvSpPr>
        <p:spPr bwMode="gray">
          <a:xfrm>
            <a:off x="0" y="1"/>
            <a:ext cx="2529720" cy="6857999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270108" indent="-270108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/>
            </a:lvl1pPr>
          </a:lstStyle>
          <a:p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651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D4E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***Titel 1"/>
          <p:cNvSpPr>
            <a:spLocks noGrp="1" noSelect="1"/>
          </p:cNvSpPr>
          <p:nvPr>
            <p:ph type="title" hasCustomPrompt="1"/>
          </p:nvPr>
        </p:nvSpPr>
        <p:spPr bwMode="gray">
          <a:xfrm>
            <a:off x="1004703" y="2240868"/>
            <a:ext cx="10169448" cy="1764196"/>
          </a:xfrm>
        </p:spPr>
        <p:txBody>
          <a:bodyPr anchor="t"/>
          <a:lstStyle>
            <a:lvl1pPr algn="ctr">
              <a:defRPr sz="5500">
                <a:solidFill>
                  <a:schemeClr val="tx1"/>
                </a:solidFill>
              </a:defRPr>
            </a:lvl1pPr>
          </a:lstStyle>
          <a:p>
            <a:pPr lvl="0"/>
            <a:r>
              <a:rPr lang="nl-NL" noProof="1"/>
              <a:t>[Titel]</a:t>
            </a:r>
            <a:br>
              <a:rPr lang="nl-NL" noProof="1"/>
            </a:br>
            <a:endParaRPr lang="nl-NL" noProof="1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9EA2CB4D-0B72-4771-8774-C128702AE7CE}"/>
              </a:ext>
            </a:extLst>
          </p:cNvPr>
          <p:cNvSpPr>
            <a:spLocks noGrp="1" noSelect="1"/>
          </p:cNvSpPr>
          <p:nvPr>
            <p:ph type="body" sz="quarter" idx="10" hasCustomPrompt="1"/>
          </p:nvPr>
        </p:nvSpPr>
        <p:spPr bwMode="gray">
          <a:xfrm>
            <a:off x="1004888" y="4149812"/>
            <a:ext cx="10169525" cy="1187400"/>
          </a:xfrm>
        </p:spPr>
        <p:txBody>
          <a:bodyPr/>
          <a:lstStyle>
            <a:lvl1pPr marL="0" indent="0" algn="ctr">
              <a:buFontTx/>
              <a:buNone/>
              <a:defRPr sz="34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buFontTx/>
              <a:buNone/>
              <a:defRPr sz="3400" b="0">
                <a:solidFill>
                  <a:schemeClr val="tx1"/>
                </a:solidFill>
              </a:defRPr>
            </a:lvl2pPr>
            <a:lvl3pPr marL="0" indent="0" algn="ctr">
              <a:buFontTx/>
              <a:buNone/>
              <a:defRPr sz="3400" b="0">
                <a:solidFill>
                  <a:schemeClr val="tx1"/>
                </a:solidFill>
              </a:defRPr>
            </a:lvl3pPr>
            <a:lvl4pPr marL="0" algn="ctr">
              <a:buFontTx/>
              <a:buNone/>
              <a:defRPr sz="3400" b="0">
                <a:solidFill>
                  <a:schemeClr val="tx1"/>
                </a:solidFill>
              </a:defRPr>
            </a:lvl4pPr>
            <a:lvl5pPr marL="0" algn="ctr">
              <a:buFontTx/>
              <a:buNone/>
              <a:defRPr sz="3400" b="0">
                <a:solidFill>
                  <a:schemeClr val="tx1"/>
                </a:solidFill>
              </a:defRPr>
            </a:lvl5pPr>
            <a:lvl6pPr marL="0" algn="ctr">
              <a:buFontTx/>
              <a:buNone/>
              <a:defRPr sz="3400" b="0">
                <a:solidFill>
                  <a:schemeClr val="tx1"/>
                </a:solidFill>
              </a:defRPr>
            </a:lvl6pPr>
            <a:lvl7pPr marL="0" algn="ctr">
              <a:buFontTx/>
              <a:buNone/>
              <a:defRPr sz="3400" b="0">
                <a:solidFill>
                  <a:schemeClr val="tx1"/>
                </a:solidFill>
              </a:defRPr>
            </a:lvl7pPr>
            <a:lvl8pPr marL="0" algn="ctr">
              <a:buFontTx/>
              <a:buNone/>
              <a:defRPr sz="3400" b="0">
                <a:solidFill>
                  <a:schemeClr val="tx1"/>
                </a:solidFill>
              </a:defRPr>
            </a:lvl8pPr>
            <a:lvl9pPr marL="0" algn="ctr">
              <a:buFontTx/>
              <a:buNone/>
              <a:defRPr sz="3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nl-NL" dirty="0"/>
              <a:t>[Ondertitel]</a:t>
            </a:r>
          </a:p>
        </p:txBody>
      </p:sp>
    </p:spTree>
    <p:extLst>
      <p:ext uri="{BB962C8B-B14F-4D97-AF65-F5344CB8AC3E}">
        <p14:creationId xmlns:p14="http://schemas.microsoft.com/office/powerpoint/2010/main" val="108424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leine tekst en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3D72B64D-68B0-4E1E-B069-061DBB6A1658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4219085" y="0"/>
            <a:ext cx="7969796" cy="6857999"/>
          </a:xfrm>
          <a:prstGeom prst="rect">
            <a:avLst/>
          </a:prstGeom>
          <a:solidFill>
            <a:srgbClr val="D4EDFC">
              <a:alpha val="4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***Titel 1"/>
          <p:cNvSpPr>
            <a:spLocks noGrp="1" noSelect="1"/>
          </p:cNvSpPr>
          <p:nvPr>
            <p:ph type="title" hasCustomPrompt="1"/>
          </p:nvPr>
        </p:nvSpPr>
        <p:spPr bwMode="gray">
          <a:xfrm>
            <a:off x="979716" y="1232756"/>
            <a:ext cx="2952057" cy="840998"/>
          </a:xfr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nl-NL" noProof="1"/>
              <a:t>[Titel]</a:t>
            </a:r>
          </a:p>
        </p:txBody>
      </p:sp>
      <p:sp>
        <p:nvSpPr>
          <p:cNvPr id="3" name="Tijdelijke aanduiding voor afbeelding 3">
            <a:extLst>
              <a:ext uri="{FF2B5EF4-FFF2-40B4-BE49-F238E27FC236}">
                <a16:creationId xmlns:a16="http://schemas.microsoft.com/office/drawing/2014/main" id="{70B3CF3C-7BA3-476D-9EE5-ECB24C8A1DF6}"/>
              </a:ext>
            </a:extLst>
          </p:cNvPr>
          <p:cNvSpPr>
            <a:spLocks noGrp="1" noSelect="1"/>
          </p:cNvSpPr>
          <p:nvPr>
            <p:ph type="pic" idx="10" hasCustomPrompt="1"/>
          </p:nvPr>
        </p:nvSpPr>
        <p:spPr bwMode="gray">
          <a:xfrm>
            <a:off x="4225379" y="0"/>
            <a:ext cx="7969796" cy="6858000"/>
          </a:xfrm>
        </p:spPr>
        <p:txBody>
          <a:bodyPr/>
          <a:lstStyle>
            <a:lvl1pPr marL="230400" indent="-23040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/>
            </a:lvl1pPr>
          </a:lstStyle>
          <a:p>
            <a:r>
              <a:rPr lang="nl-NL" dirty="0"/>
              <a:t>[Afbeelding]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3570D465-F8AA-4A1E-971D-9DC1400227DA}"/>
              </a:ext>
            </a:extLst>
          </p:cNvPr>
          <p:cNvSpPr>
            <a:spLocks noGrp="1" noSelect="1"/>
          </p:cNvSpPr>
          <p:nvPr>
            <p:ph type="body" sz="quarter" idx="11" hasCustomPrompt="1"/>
          </p:nvPr>
        </p:nvSpPr>
        <p:spPr bwMode="gray">
          <a:xfrm>
            <a:off x="985290" y="2204864"/>
            <a:ext cx="2952057" cy="2988332"/>
          </a:xfrm>
        </p:spPr>
        <p:txBody>
          <a:bodyPr/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  <a:lvl2pPr marL="0" indent="0">
              <a:buFontTx/>
              <a:buNone/>
              <a:defRPr sz="2000" b="0">
                <a:solidFill>
                  <a:schemeClr val="tx1"/>
                </a:solidFill>
              </a:defRPr>
            </a:lvl2pPr>
            <a:lvl3pPr marL="0" indent="0">
              <a:buFontTx/>
              <a:buNone/>
              <a:defRPr sz="2000" b="0">
                <a:solidFill>
                  <a:schemeClr val="tx1"/>
                </a:solidFill>
              </a:defRPr>
            </a:lvl3pPr>
            <a:lvl4pPr marL="0">
              <a:buFontTx/>
              <a:buNone/>
              <a:defRPr sz="2000" b="0">
                <a:solidFill>
                  <a:schemeClr val="tx1"/>
                </a:solidFill>
              </a:defRPr>
            </a:lvl4pPr>
            <a:lvl5pPr marL="0">
              <a:buFontTx/>
              <a:buNone/>
              <a:defRPr sz="2000" b="0">
                <a:solidFill>
                  <a:schemeClr val="tx1"/>
                </a:solidFill>
              </a:defRPr>
            </a:lvl5pPr>
            <a:lvl6pPr marL="0">
              <a:buFontTx/>
              <a:buNone/>
              <a:defRPr sz="2000" b="0">
                <a:solidFill>
                  <a:schemeClr val="tx1"/>
                </a:solidFill>
              </a:defRPr>
            </a:lvl6pPr>
            <a:lvl7pPr marL="0">
              <a:buFontTx/>
              <a:buNone/>
              <a:defRPr sz="2000" b="0">
                <a:solidFill>
                  <a:schemeClr val="tx1"/>
                </a:solidFill>
              </a:defRPr>
            </a:lvl7pPr>
            <a:lvl8pPr marL="0">
              <a:buFontTx/>
              <a:buNone/>
              <a:defRPr sz="2000" b="0">
                <a:solidFill>
                  <a:schemeClr val="tx1"/>
                </a:solidFill>
              </a:defRPr>
            </a:lvl8pPr>
            <a:lvl9pPr marL="0">
              <a:buFontTx/>
              <a:buNone/>
              <a:defRPr sz="20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nl-NL" dirty="0"/>
              <a:t>[Tekst]</a:t>
            </a:r>
          </a:p>
        </p:txBody>
      </p:sp>
    </p:spTree>
    <p:extLst>
      <p:ext uri="{BB962C8B-B14F-4D97-AF65-F5344CB8AC3E}">
        <p14:creationId xmlns:p14="http://schemas.microsoft.com/office/powerpoint/2010/main" val="3305859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sub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4B6EC08B-F872-466C-9547-08665378E727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0" y="2651179"/>
            <a:ext cx="10688906" cy="3675751"/>
          </a:xfrm>
          <a:custGeom>
            <a:avLst/>
            <a:gdLst>
              <a:gd name="T0" fmla="*/ 25248 w 25248"/>
              <a:gd name="T1" fmla="*/ 7811 h 8678"/>
              <a:gd name="T2" fmla="*/ 25248 w 25248"/>
              <a:gd name="T3" fmla="*/ 866 h 8678"/>
              <a:gd name="T4" fmla="*/ 24381 w 25248"/>
              <a:gd name="T5" fmla="*/ 0 h 8678"/>
              <a:gd name="T6" fmla="*/ 0 w 25248"/>
              <a:gd name="T7" fmla="*/ 0 h 8678"/>
              <a:gd name="T8" fmla="*/ 0 w 25248"/>
              <a:gd name="T9" fmla="*/ 8678 h 8678"/>
              <a:gd name="T10" fmla="*/ 24381 w 25248"/>
              <a:gd name="T11" fmla="*/ 8678 h 8678"/>
              <a:gd name="T12" fmla="*/ 25248 w 25248"/>
              <a:gd name="T13" fmla="*/ 7811 h 8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248" h="8678">
                <a:moveTo>
                  <a:pt x="25248" y="7811"/>
                </a:moveTo>
                <a:cubicBezTo>
                  <a:pt x="25248" y="866"/>
                  <a:pt x="25248" y="866"/>
                  <a:pt x="25248" y="866"/>
                </a:cubicBezTo>
                <a:cubicBezTo>
                  <a:pt x="25248" y="388"/>
                  <a:pt x="24860" y="0"/>
                  <a:pt x="2438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678"/>
                  <a:pt x="0" y="8678"/>
                  <a:pt x="0" y="8678"/>
                </a:cubicBezTo>
                <a:cubicBezTo>
                  <a:pt x="24381" y="8678"/>
                  <a:pt x="24381" y="8678"/>
                  <a:pt x="24381" y="8678"/>
                </a:cubicBezTo>
                <a:cubicBezTo>
                  <a:pt x="24860" y="8678"/>
                  <a:pt x="25248" y="8290"/>
                  <a:pt x="25248" y="7811"/>
                </a:cubicBezTo>
                <a:close/>
              </a:path>
            </a:pathLst>
          </a:custGeom>
          <a:solidFill>
            <a:srgbClr val="D4EDF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19" name="***druppels">
            <a:extLst>
              <a:ext uri="{FF2B5EF4-FFF2-40B4-BE49-F238E27FC236}">
                <a16:creationId xmlns:a16="http://schemas.microsoft.com/office/drawing/2014/main" id="{E67B26CA-29A9-44BD-986F-D8E401274E6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0" y="0"/>
            <a:ext cx="2529840" cy="6858000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E98C197E-8795-4495-A64A-D446520F9A62}"/>
              </a:ext>
            </a:extLst>
          </p:cNvPr>
          <p:cNvSpPr>
            <a:spLocks noSelect="1" noChangeArrowheads="1"/>
          </p:cNvSpPr>
          <p:nvPr userDrawn="1"/>
        </p:nvSpPr>
        <p:spPr bwMode="gray">
          <a:xfrm>
            <a:off x="0" y="5902805"/>
            <a:ext cx="11086027" cy="47972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7E192F58-F91B-4416-B477-74B5401C0FA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853364" y="6071184"/>
            <a:ext cx="748176" cy="127079"/>
          </a:xfrm>
          <a:custGeom>
            <a:avLst/>
            <a:gdLst>
              <a:gd name="T0" fmla="*/ 192 w 1765"/>
              <a:gd name="T1" fmla="*/ 295 h 300"/>
              <a:gd name="T2" fmla="*/ 130 w 1765"/>
              <a:gd name="T3" fmla="*/ 265 h 300"/>
              <a:gd name="T4" fmla="*/ 0 w 1765"/>
              <a:gd name="T5" fmla="*/ 96 h 300"/>
              <a:gd name="T6" fmla="*/ 95 w 1765"/>
              <a:gd name="T7" fmla="*/ 253 h 300"/>
              <a:gd name="T8" fmla="*/ 131 w 1765"/>
              <a:gd name="T9" fmla="*/ 96 h 300"/>
              <a:gd name="T10" fmla="*/ 258 w 1765"/>
              <a:gd name="T11" fmla="*/ 96 h 300"/>
              <a:gd name="T12" fmla="*/ 258 w 1765"/>
              <a:gd name="T13" fmla="*/ 141 h 300"/>
              <a:gd name="T14" fmla="*/ 364 w 1765"/>
              <a:gd name="T15" fmla="*/ 293 h 300"/>
              <a:gd name="T16" fmla="*/ 320 w 1765"/>
              <a:gd name="T17" fmla="*/ 222 h 300"/>
              <a:gd name="T18" fmla="*/ 364 w 1765"/>
              <a:gd name="T19" fmla="*/ 96 h 300"/>
              <a:gd name="T20" fmla="*/ 459 w 1765"/>
              <a:gd name="T21" fmla="*/ 133 h 300"/>
              <a:gd name="T22" fmla="*/ 397 w 1765"/>
              <a:gd name="T23" fmla="*/ 96 h 300"/>
              <a:gd name="T24" fmla="*/ 458 w 1765"/>
              <a:gd name="T25" fmla="*/ 200 h 300"/>
              <a:gd name="T26" fmla="*/ 527 w 1765"/>
              <a:gd name="T27" fmla="*/ 151 h 300"/>
              <a:gd name="T28" fmla="*/ 459 w 1765"/>
              <a:gd name="T29" fmla="*/ 133 h 300"/>
              <a:gd name="T30" fmla="*/ 734 w 1765"/>
              <a:gd name="T31" fmla="*/ 213 h 300"/>
              <a:gd name="T32" fmla="*/ 717 w 1765"/>
              <a:gd name="T33" fmla="*/ 241 h 300"/>
              <a:gd name="T34" fmla="*/ 570 w 1765"/>
              <a:gd name="T35" fmla="*/ 273 h 300"/>
              <a:gd name="T36" fmla="*/ 643 w 1765"/>
              <a:gd name="T37" fmla="*/ 91 h 300"/>
              <a:gd name="T38" fmla="*/ 643 w 1765"/>
              <a:gd name="T39" fmla="*/ 132 h 300"/>
              <a:gd name="T40" fmla="*/ 677 w 1765"/>
              <a:gd name="T41" fmla="*/ 175 h 300"/>
              <a:gd name="T42" fmla="*/ 787 w 1765"/>
              <a:gd name="T43" fmla="*/ 272 h 300"/>
              <a:gd name="T44" fmla="*/ 922 w 1765"/>
              <a:gd name="T45" fmla="*/ 238 h 300"/>
              <a:gd name="T46" fmla="*/ 821 w 1765"/>
              <a:gd name="T47" fmla="*/ 196 h 300"/>
              <a:gd name="T48" fmla="*/ 922 w 1765"/>
              <a:gd name="T49" fmla="*/ 152 h 300"/>
              <a:gd name="T50" fmla="*/ 789 w 1765"/>
              <a:gd name="T51" fmla="*/ 120 h 300"/>
              <a:gd name="T52" fmla="*/ 1023 w 1765"/>
              <a:gd name="T53" fmla="*/ 125 h 300"/>
              <a:gd name="T54" fmla="*/ 962 w 1765"/>
              <a:gd name="T55" fmla="*/ 295 h 300"/>
              <a:gd name="T56" fmla="*/ 1034 w 1765"/>
              <a:gd name="T57" fmla="*/ 150 h 300"/>
              <a:gd name="T58" fmla="*/ 1092 w 1765"/>
              <a:gd name="T59" fmla="*/ 295 h 300"/>
              <a:gd name="T60" fmla="*/ 1086 w 1765"/>
              <a:gd name="T61" fmla="*/ 91 h 300"/>
              <a:gd name="T62" fmla="*/ 1217 w 1765"/>
              <a:gd name="T63" fmla="*/ 96 h 300"/>
              <a:gd name="T64" fmla="*/ 1217 w 1765"/>
              <a:gd name="T65" fmla="*/ 141 h 300"/>
              <a:gd name="T66" fmla="*/ 1323 w 1765"/>
              <a:gd name="T67" fmla="*/ 293 h 300"/>
              <a:gd name="T68" fmla="*/ 1278 w 1765"/>
              <a:gd name="T69" fmla="*/ 222 h 300"/>
              <a:gd name="T70" fmla="*/ 1323 w 1765"/>
              <a:gd name="T71" fmla="*/ 96 h 300"/>
              <a:gd name="T72" fmla="*/ 1385 w 1765"/>
              <a:gd name="T73" fmla="*/ 236 h 300"/>
              <a:gd name="T74" fmla="*/ 1358 w 1765"/>
              <a:gd name="T75" fmla="*/ 291 h 300"/>
              <a:gd name="T76" fmla="*/ 1420 w 1765"/>
              <a:gd name="T77" fmla="*/ 268 h 300"/>
              <a:gd name="T78" fmla="*/ 1588 w 1765"/>
              <a:gd name="T79" fmla="*/ 91 h 300"/>
              <a:gd name="T80" fmla="*/ 1524 w 1765"/>
              <a:gd name="T81" fmla="*/ 96 h 300"/>
              <a:gd name="T82" fmla="*/ 1524 w 1765"/>
              <a:gd name="T83" fmla="*/ 295 h 300"/>
              <a:gd name="T84" fmla="*/ 1560 w 1765"/>
              <a:gd name="T85" fmla="*/ 138 h 300"/>
              <a:gd name="T86" fmla="*/ 1655 w 1765"/>
              <a:gd name="T87" fmla="*/ 295 h 300"/>
              <a:gd name="T88" fmla="*/ 1703 w 1765"/>
              <a:gd name="T89" fmla="*/ 0 h 300"/>
              <a:gd name="T90" fmla="*/ 1765 w 1765"/>
              <a:gd name="T91" fmla="*/ 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65" h="300">
                <a:moveTo>
                  <a:pt x="131" y="96"/>
                </a:moveTo>
                <a:cubicBezTo>
                  <a:pt x="192" y="96"/>
                  <a:pt x="192" y="96"/>
                  <a:pt x="192" y="96"/>
                </a:cubicBezTo>
                <a:cubicBezTo>
                  <a:pt x="192" y="295"/>
                  <a:pt x="192" y="295"/>
                  <a:pt x="192" y="295"/>
                </a:cubicBezTo>
                <a:cubicBezTo>
                  <a:pt x="131" y="295"/>
                  <a:pt x="131" y="295"/>
                  <a:pt x="131" y="295"/>
                </a:cubicBezTo>
                <a:cubicBezTo>
                  <a:pt x="131" y="265"/>
                  <a:pt x="131" y="265"/>
                  <a:pt x="131" y="265"/>
                </a:cubicBezTo>
                <a:cubicBezTo>
                  <a:pt x="130" y="265"/>
                  <a:pt x="130" y="265"/>
                  <a:pt x="130" y="265"/>
                </a:cubicBezTo>
                <a:cubicBezTo>
                  <a:pt x="115" y="288"/>
                  <a:pt x="95" y="300"/>
                  <a:pt x="69" y="300"/>
                </a:cubicBezTo>
                <a:cubicBezTo>
                  <a:pt x="23" y="300"/>
                  <a:pt x="0" y="272"/>
                  <a:pt x="0" y="216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211"/>
                  <a:pt x="61" y="211"/>
                  <a:pt x="61" y="211"/>
                </a:cubicBezTo>
                <a:cubicBezTo>
                  <a:pt x="61" y="239"/>
                  <a:pt x="72" y="253"/>
                  <a:pt x="95" y="253"/>
                </a:cubicBezTo>
                <a:cubicBezTo>
                  <a:pt x="106" y="253"/>
                  <a:pt x="115" y="249"/>
                  <a:pt x="121" y="241"/>
                </a:cubicBezTo>
                <a:cubicBezTo>
                  <a:pt x="128" y="234"/>
                  <a:pt x="131" y="223"/>
                  <a:pt x="131" y="210"/>
                </a:cubicBezTo>
                <a:lnTo>
                  <a:pt x="131" y="96"/>
                </a:lnTo>
                <a:close/>
                <a:moveTo>
                  <a:pt x="320" y="35"/>
                </a:moveTo>
                <a:cubicBezTo>
                  <a:pt x="258" y="53"/>
                  <a:pt x="258" y="53"/>
                  <a:pt x="258" y="53"/>
                </a:cubicBezTo>
                <a:cubicBezTo>
                  <a:pt x="258" y="96"/>
                  <a:pt x="258" y="96"/>
                  <a:pt x="258" y="96"/>
                </a:cubicBezTo>
                <a:cubicBezTo>
                  <a:pt x="226" y="96"/>
                  <a:pt x="226" y="96"/>
                  <a:pt x="226" y="96"/>
                </a:cubicBezTo>
                <a:cubicBezTo>
                  <a:pt x="226" y="141"/>
                  <a:pt x="226" y="141"/>
                  <a:pt x="226" y="141"/>
                </a:cubicBezTo>
                <a:cubicBezTo>
                  <a:pt x="258" y="141"/>
                  <a:pt x="258" y="141"/>
                  <a:pt x="258" y="141"/>
                </a:cubicBezTo>
                <a:cubicBezTo>
                  <a:pt x="258" y="232"/>
                  <a:pt x="258" y="232"/>
                  <a:pt x="258" y="232"/>
                </a:cubicBezTo>
                <a:cubicBezTo>
                  <a:pt x="258" y="277"/>
                  <a:pt x="280" y="300"/>
                  <a:pt x="323" y="300"/>
                </a:cubicBezTo>
                <a:cubicBezTo>
                  <a:pt x="342" y="300"/>
                  <a:pt x="355" y="297"/>
                  <a:pt x="364" y="293"/>
                </a:cubicBezTo>
                <a:cubicBezTo>
                  <a:pt x="364" y="247"/>
                  <a:pt x="364" y="247"/>
                  <a:pt x="364" y="247"/>
                </a:cubicBezTo>
                <a:cubicBezTo>
                  <a:pt x="358" y="251"/>
                  <a:pt x="351" y="253"/>
                  <a:pt x="344" y="253"/>
                </a:cubicBezTo>
                <a:cubicBezTo>
                  <a:pt x="328" y="253"/>
                  <a:pt x="320" y="242"/>
                  <a:pt x="320" y="222"/>
                </a:cubicBezTo>
                <a:cubicBezTo>
                  <a:pt x="320" y="141"/>
                  <a:pt x="320" y="141"/>
                  <a:pt x="320" y="141"/>
                </a:cubicBezTo>
                <a:cubicBezTo>
                  <a:pt x="364" y="141"/>
                  <a:pt x="364" y="141"/>
                  <a:pt x="364" y="141"/>
                </a:cubicBezTo>
                <a:cubicBezTo>
                  <a:pt x="364" y="96"/>
                  <a:pt x="364" y="96"/>
                  <a:pt x="364" y="96"/>
                </a:cubicBezTo>
                <a:cubicBezTo>
                  <a:pt x="320" y="96"/>
                  <a:pt x="320" y="96"/>
                  <a:pt x="320" y="96"/>
                </a:cubicBezTo>
                <a:lnTo>
                  <a:pt x="320" y="35"/>
                </a:lnTo>
                <a:close/>
                <a:moveTo>
                  <a:pt x="459" y="133"/>
                </a:moveTo>
                <a:cubicBezTo>
                  <a:pt x="458" y="133"/>
                  <a:pt x="458" y="133"/>
                  <a:pt x="458" y="133"/>
                </a:cubicBezTo>
                <a:cubicBezTo>
                  <a:pt x="458" y="96"/>
                  <a:pt x="458" y="96"/>
                  <a:pt x="458" y="96"/>
                </a:cubicBezTo>
                <a:cubicBezTo>
                  <a:pt x="397" y="96"/>
                  <a:pt x="397" y="96"/>
                  <a:pt x="397" y="96"/>
                </a:cubicBezTo>
                <a:cubicBezTo>
                  <a:pt x="397" y="295"/>
                  <a:pt x="397" y="295"/>
                  <a:pt x="397" y="295"/>
                </a:cubicBezTo>
                <a:cubicBezTo>
                  <a:pt x="458" y="295"/>
                  <a:pt x="458" y="295"/>
                  <a:pt x="458" y="295"/>
                </a:cubicBezTo>
                <a:cubicBezTo>
                  <a:pt x="458" y="200"/>
                  <a:pt x="458" y="200"/>
                  <a:pt x="458" y="200"/>
                </a:cubicBezTo>
                <a:cubicBezTo>
                  <a:pt x="458" y="183"/>
                  <a:pt x="462" y="170"/>
                  <a:pt x="469" y="160"/>
                </a:cubicBezTo>
                <a:cubicBezTo>
                  <a:pt x="477" y="150"/>
                  <a:pt x="487" y="145"/>
                  <a:pt x="501" y="145"/>
                </a:cubicBezTo>
                <a:cubicBezTo>
                  <a:pt x="511" y="145"/>
                  <a:pt x="519" y="147"/>
                  <a:pt x="527" y="151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23" y="93"/>
                  <a:pt x="518" y="92"/>
                  <a:pt x="512" y="92"/>
                </a:cubicBezTo>
                <a:cubicBezTo>
                  <a:pt x="486" y="92"/>
                  <a:pt x="469" y="106"/>
                  <a:pt x="459" y="133"/>
                </a:cubicBezTo>
                <a:close/>
                <a:moveTo>
                  <a:pt x="710" y="117"/>
                </a:moveTo>
                <a:cubicBezTo>
                  <a:pt x="726" y="134"/>
                  <a:pt x="734" y="157"/>
                  <a:pt x="734" y="187"/>
                </a:cubicBezTo>
                <a:cubicBezTo>
                  <a:pt x="734" y="213"/>
                  <a:pt x="734" y="213"/>
                  <a:pt x="734" y="213"/>
                </a:cubicBezTo>
                <a:cubicBezTo>
                  <a:pt x="604" y="213"/>
                  <a:pt x="604" y="213"/>
                  <a:pt x="604" y="213"/>
                </a:cubicBezTo>
                <a:cubicBezTo>
                  <a:pt x="606" y="242"/>
                  <a:pt x="625" y="256"/>
                  <a:pt x="659" y="256"/>
                </a:cubicBezTo>
                <a:cubicBezTo>
                  <a:pt x="681" y="256"/>
                  <a:pt x="700" y="251"/>
                  <a:pt x="717" y="241"/>
                </a:cubicBezTo>
                <a:cubicBezTo>
                  <a:pt x="717" y="285"/>
                  <a:pt x="717" y="285"/>
                  <a:pt x="717" y="285"/>
                </a:cubicBezTo>
                <a:cubicBezTo>
                  <a:pt x="698" y="295"/>
                  <a:pt x="674" y="300"/>
                  <a:pt x="645" y="300"/>
                </a:cubicBezTo>
                <a:cubicBezTo>
                  <a:pt x="613" y="300"/>
                  <a:pt x="588" y="291"/>
                  <a:pt x="570" y="273"/>
                </a:cubicBezTo>
                <a:cubicBezTo>
                  <a:pt x="552" y="255"/>
                  <a:pt x="543" y="230"/>
                  <a:pt x="543" y="199"/>
                </a:cubicBezTo>
                <a:cubicBezTo>
                  <a:pt x="543" y="165"/>
                  <a:pt x="553" y="139"/>
                  <a:pt x="572" y="120"/>
                </a:cubicBezTo>
                <a:cubicBezTo>
                  <a:pt x="591" y="101"/>
                  <a:pt x="615" y="91"/>
                  <a:pt x="643" y="91"/>
                </a:cubicBezTo>
                <a:cubicBezTo>
                  <a:pt x="672" y="91"/>
                  <a:pt x="695" y="100"/>
                  <a:pt x="710" y="117"/>
                </a:cubicBezTo>
                <a:close/>
                <a:moveTo>
                  <a:pt x="677" y="175"/>
                </a:moveTo>
                <a:cubicBezTo>
                  <a:pt x="677" y="147"/>
                  <a:pt x="666" y="132"/>
                  <a:pt x="643" y="132"/>
                </a:cubicBezTo>
                <a:cubicBezTo>
                  <a:pt x="633" y="132"/>
                  <a:pt x="624" y="136"/>
                  <a:pt x="617" y="145"/>
                </a:cubicBezTo>
                <a:cubicBezTo>
                  <a:pt x="610" y="153"/>
                  <a:pt x="605" y="163"/>
                  <a:pt x="604" y="175"/>
                </a:cubicBezTo>
                <a:lnTo>
                  <a:pt x="677" y="175"/>
                </a:lnTo>
                <a:close/>
                <a:moveTo>
                  <a:pt x="789" y="120"/>
                </a:moveTo>
                <a:cubicBezTo>
                  <a:pt x="769" y="140"/>
                  <a:pt x="759" y="166"/>
                  <a:pt x="759" y="200"/>
                </a:cubicBezTo>
                <a:cubicBezTo>
                  <a:pt x="759" y="230"/>
                  <a:pt x="768" y="254"/>
                  <a:pt x="787" y="272"/>
                </a:cubicBezTo>
                <a:cubicBezTo>
                  <a:pt x="806" y="291"/>
                  <a:pt x="831" y="300"/>
                  <a:pt x="862" y="300"/>
                </a:cubicBezTo>
                <a:cubicBezTo>
                  <a:pt x="888" y="300"/>
                  <a:pt x="908" y="296"/>
                  <a:pt x="922" y="288"/>
                </a:cubicBezTo>
                <a:cubicBezTo>
                  <a:pt x="922" y="238"/>
                  <a:pt x="922" y="238"/>
                  <a:pt x="922" y="238"/>
                </a:cubicBezTo>
                <a:cubicBezTo>
                  <a:pt x="907" y="248"/>
                  <a:pt x="892" y="253"/>
                  <a:pt x="877" y="253"/>
                </a:cubicBezTo>
                <a:cubicBezTo>
                  <a:pt x="860" y="253"/>
                  <a:pt x="846" y="248"/>
                  <a:pt x="836" y="238"/>
                </a:cubicBezTo>
                <a:cubicBezTo>
                  <a:pt x="826" y="228"/>
                  <a:pt x="821" y="214"/>
                  <a:pt x="821" y="196"/>
                </a:cubicBezTo>
                <a:cubicBezTo>
                  <a:pt x="821" y="178"/>
                  <a:pt x="827" y="164"/>
                  <a:pt x="837" y="153"/>
                </a:cubicBezTo>
                <a:cubicBezTo>
                  <a:pt x="847" y="143"/>
                  <a:pt x="861" y="138"/>
                  <a:pt x="879" y="138"/>
                </a:cubicBezTo>
                <a:cubicBezTo>
                  <a:pt x="895" y="138"/>
                  <a:pt x="909" y="143"/>
                  <a:pt x="922" y="152"/>
                </a:cubicBezTo>
                <a:cubicBezTo>
                  <a:pt x="922" y="100"/>
                  <a:pt x="922" y="100"/>
                  <a:pt x="922" y="100"/>
                </a:cubicBezTo>
                <a:cubicBezTo>
                  <a:pt x="911" y="94"/>
                  <a:pt x="894" y="91"/>
                  <a:pt x="871" y="91"/>
                </a:cubicBezTo>
                <a:cubicBezTo>
                  <a:pt x="837" y="91"/>
                  <a:pt x="810" y="101"/>
                  <a:pt x="789" y="120"/>
                </a:cubicBezTo>
                <a:close/>
                <a:moveTo>
                  <a:pt x="1086" y="91"/>
                </a:moveTo>
                <a:cubicBezTo>
                  <a:pt x="1060" y="91"/>
                  <a:pt x="1039" y="102"/>
                  <a:pt x="1024" y="125"/>
                </a:cubicBezTo>
                <a:cubicBezTo>
                  <a:pt x="1023" y="125"/>
                  <a:pt x="1023" y="125"/>
                  <a:pt x="1023" y="125"/>
                </a:cubicBezTo>
                <a:cubicBezTo>
                  <a:pt x="1023" y="0"/>
                  <a:pt x="1023" y="0"/>
                  <a:pt x="1023" y="0"/>
                </a:cubicBezTo>
                <a:cubicBezTo>
                  <a:pt x="962" y="0"/>
                  <a:pt x="962" y="0"/>
                  <a:pt x="962" y="0"/>
                </a:cubicBezTo>
                <a:cubicBezTo>
                  <a:pt x="962" y="295"/>
                  <a:pt x="962" y="295"/>
                  <a:pt x="962" y="295"/>
                </a:cubicBezTo>
                <a:cubicBezTo>
                  <a:pt x="1023" y="295"/>
                  <a:pt x="1023" y="295"/>
                  <a:pt x="1023" y="295"/>
                </a:cubicBezTo>
                <a:cubicBezTo>
                  <a:pt x="1023" y="181"/>
                  <a:pt x="1023" y="181"/>
                  <a:pt x="1023" y="181"/>
                </a:cubicBezTo>
                <a:cubicBezTo>
                  <a:pt x="1023" y="169"/>
                  <a:pt x="1027" y="158"/>
                  <a:pt x="1034" y="150"/>
                </a:cubicBezTo>
                <a:cubicBezTo>
                  <a:pt x="1040" y="142"/>
                  <a:pt x="1049" y="138"/>
                  <a:pt x="1060" y="138"/>
                </a:cubicBezTo>
                <a:cubicBezTo>
                  <a:pt x="1081" y="138"/>
                  <a:pt x="1092" y="153"/>
                  <a:pt x="1092" y="182"/>
                </a:cubicBezTo>
                <a:cubicBezTo>
                  <a:pt x="1092" y="295"/>
                  <a:pt x="1092" y="295"/>
                  <a:pt x="1092" y="295"/>
                </a:cubicBezTo>
                <a:cubicBezTo>
                  <a:pt x="1153" y="295"/>
                  <a:pt x="1153" y="295"/>
                  <a:pt x="1153" y="295"/>
                </a:cubicBezTo>
                <a:cubicBezTo>
                  <a:pt x="1153" y="173"/>
                  <a:pt x="1153" y="173"/>
                  <a:pt x="1153" y="173"/>
                </a:cubicBezTo>
                <a:cubicBezTo>
                  <a:pt x="1153" y="118"/>
                  <a:pt x="1131" y="91"/>
                  <a:pt x="1086" y="91"/>
                </a:cubicBezTo>
                <a:close/>
                <a:moveTo>
                  <a:pt x="1278" y="35"/>
                </a:moveTo>
                <a:cubicBezTo>
                  <a:pt x="1217" y="53"/>
                  <a:pt x="1217" y="53"/>
                  <a:pt x="1217" y="53"/>
                </a:cubicBezTo>
                <a:cubicBezTo>
                  <a:pt x="1217" y="96"/>
                  <a:pt x="1217" y="96"/>
                  <a:pt x="1217" y="96"/>
                </a:cubicBezTo>
                <a:cubicBezTo>
                  <a:pt x="1184" y="96"/>
                  <a:pt x="1184" y="96"/>
                  <a:pt x="1184" y="96"/>
                </a:cubicBezTo>
                <a:cubicBezTo>
                  <a:pt x="1184" y="141"/>
                  <a:pt x="1184" y="141"/>
                  <a:pt x="1184" y="141"/>
                </a:cubicBezTo>
                <a:cubicBezTo>
                  <a:pt x="1217" y="141"/>
                  <a:pt x="1217" y="141"/>
                  <a:pt x="1217" y="141"/>
                </a:cubicBezTo>
                <a:cubicBezTo>
                  <a:pt x="1217" y="232"/>
                  <a:pt x="1217" y="232"/>
                  <a:pt x="1217" y="232"/>
                </a:cubicBezTo>
                <a:cubicBezTo>
                  <a:pt x="1217" y="277"/>
                  <a:pt x="1238" y="300"/>
                  <a:pt x="1282" y="300"/>
                </a:cubicBezTo>
                <a:cubicBezTo>
                  <a:pt x="1300" y="300"/>
                  <a:pt x="1314" y="297"/>
                  <a:pt x="1323" y="293"/>
                </a:cubicBezTo>
                <a:cubicBezTo>
                  <a:pt x="1323" y="247"/>
                  <a:pt x="1323" y="247"/>
                  <a:pt x="1323" y="247"/>
                </a:cubicBezTo>
                <a:cubicBezTo>
                  <a:pt x="1316" y="251"/>
                  <a:pt x="1309" y="253"/>
                  <a:pt x="1303" y="253"/>
                </a:cubicBezTo>
                <a:cubicBezTo>
                  <a:pt x="1286" y="253"/>
                  <a:pt x="1278" y="242"/>
                  <a:pt x="1278" y="222"/>
                </a:cubicBezTo>
                <a:cubicBezTo>
                  <a:pt x="1278" y="141"/>
                  <a:pt x="1278" y="141"/>
                  <a:pt x="1278" y="141"/>
                </a:cubicBezTo>
                <a:cubicBezTo>
                  <a:pt x="1323" y="141"/>
                  <a:pt x="1323" y="141"/>
                  <a:pt x="1323" y="141"/>
                </a:cubicBezTo>
                <a:cubicBezTo>
                  <a:pt x="1323" y="96"/>
                  <a:pt x="1323" y="96"/>
                  <a:pt x="1323" y="96"/>
                </a:cubicBezTo>
                <a:cubicBezTo>
                  <a:pt x="1278" y="96"/>
                  <a:pt x="1278" y="96"/>
                  <a:pt x="1278" y="96"/>
                </a:cubicBezTo>
                <a:lnTo>
                  <a:pt x="1278" y="35"/>
                </a:lnTo>
                <a:close/>
                <a:moveTo>
                  <a:pt x="1385" y="236"/>
                </a:moveTo>
                <a:cubicBezTo>
                  <a:pt x="1374" y="236"/>
                  <a:pt x="1365" y="239"/>
                  <a:pt x="1359" y="245"/>
                </a:cubicBezTo>
                <a:cubicBezTo>
                  <a:pt x="1352" y="251"/>
                  <a:pt x="1348" y="258"/>
                  <a:pt x="1348" y="268"/>
                </a:cubicBezTo>
                <a:cubicBezTo>
                  <a:pt x="1348" y="277"/>
                  <a:pt x="1352" y="284"/>
                  <a:pt x="1358" y="291"/>
                </a:cubicBezTo>
                <a:cubicBezTo>
                  <a:pt x="1365" y="297"/>
                  <a:pt x="1373" y="300"/>
                  <a:pt x="1384" y="300"/>
                </a:cubicBezTo>
                <a:cubicBezTo>
                  <a:pt x="1394" y="300"/>
                  <a:pt x="1403" y="297"/>
                  <a:pt x="1410" y="291"/>
                </a:cubicBezTo>
                <a:cubicBezTo>
                  <a:pt x="1417" y="285"/>
                  <a:pt x="1420" y="277"/>
                  <a:pt x="1420" y="268"/>
                </a:cubicBezTo>
                <a:cubicBezTo>
                  <a:pt x="1420" y="258"/>
                  <a:pt x="1417" y="251"/>
                  <a:pt x="1410" y="245"/>
                </a:cubicBezTo>
                <a:cubicBezTo>
                  <a:pt x="1404" y="239"/>
                  <a:pt x="1395" y="236"/>
                  <a:pt x="1385" y="236"/>
                </a:cubicBezTo>
                <a:close/>
                <a:moveTo>
                  <a:pt x="1588" y="91"/>
                </a:moveTo>
                <a:cubicBezTo>
                  <a:pt x="1560" y="91"/>
                  <a:pt x="1539" y="103"/>
                  <a:pt x="1524" y="127"/>
                </a:cubicBezTo>
                <a:cubicBezTo>
                  <a:pt x="1524" y="127"/>
                  <a:pt x="1524" y="127"/>
                  <a:pt x="1524" y="127"/>
                </a:cubicBezTo>
                <a:cubicBezTo>
                  <a:pt x="1524" y="96"/>
                  <a:pt x="1524" y="96"/>
                  <a:pt x="1524" y="96"/>
                </a:cubicBezTo>
                <a:cubicBezTo>
                  <a:pt x="1462" y="96"/>
                  <a:pt x="1462" y="96"/>
                  <a:pt x="1462" y="96"/>
                </a:cubicBezTo>
                <a:cubicBezTo>
                  <a:pt x="1462" y="295"/>
                  <a:pt x="1462" y="295"/>
                  <a:pt x="1462" y="295"/>
                </a:cubicBezTo>
                <a:cubicBezTo>
                  <a:pt x="1524" y="295"/>
                  <a:pt x="1524" y="295"/>
                  <a:pt x="1524" y="295"/>
                </a:cubicBezTo>
                <a:cubicBezTo>
                  <a:pt x="1524" y="181"/>
                  <a:pt x="1524" y="181"/>
                  <a:pt x="1524" y="181"/>
                </a:cubicBezTo>
                <a:cubicBezTo>
                  <a:pt x="1524" y="169"/>
                  <a:pt x="1527" y="158"/>
                  <a:pt x="1534" y="150"/>
                </a:cubicBezTo>
                <a:cubicBezTo>
                  <a:pt x="1541" y="142"/>
                  <a:pt x="1550" y="138"/>
                  <a:pt x="1560" y="138"/>
                </a:cubicBezTo>
                <a:cubicBezTo>
                  <a:pt x="1582" y="138"/>
                  <a:pt x="1593" y="153"/>
                  <a:pt x="1593" y="184"/>
                </a:cubicBezTo>
                <a:cubicBezTo>
                  <a:pt x="1593" y="295"/>
                  <a:pt x="1593" y="295"/>
                  <a:pt x="1593" y="295"/>
                </a:cubicBezTo>
                <a:cubicBezTo>
                  <a:pt x="1655" y="295"/>
                  <a:pt x="1655" y="295"/>
                  <a:pt x="1655" y="295"/>
                </a:cubicBezTo>
                <a:cubicBezTo>
                  <a:pt x="1655" y="173"/>
                  <a:pt x="1655" y="173"/>
                  <a:pt x="1655" y="173"/>
                </a:cubicBezTo>
                <a:cubicBezTo>
                  <a:pt x="1655" y="118"/>
                  <a:pt x="1632" y="91"/>
                  <a:pt x="1588" y="91"/>
                </a:cubicBezTo>
                <a:close/>
                <a:moveTo>
                  <a:pt x="1703" y="0"/>
                </a:moveTo>
                <a:cubicBezTo>
                  <a:pt x="1703" y="295"/>
                  <a:pt x="1703" y="295"/>
                  <a:pt x="1703" y="295"/>
                </a:cubicBezTo>
                <a:cubicBezTo>
                  <a:pt x="1765" y="295"/>
                  <a:pt x="1765" y="295"/>
                  <a:pt x="1765" y="295"/>
                </a:cubicBezTo>
                <a:cubicBezTo>
                  <a:pt x="1765" y="0"/>
                  <a:pt x="1765" y="0"/>
                  <a:pt x="1765" y="0"/>
                </a:cubicBezTo>
                <a:lnTo>
                  <a:pt x="17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CDC6A206-75AC-4A75-97EE-B296C24E1C25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492778" y="6071184"/>
            <a:ext cx="344701" cy="127079"/>
          </a:xfrm>
          <a:custGeom>
            <a:avLst/>
            <a:gdLst>
              <a:gd name="T0" fmla="*/ 316 w 813"/>
              <a:gd name="T1" fmla="*/ 171 h 300"/>
              <a:gd name="T2" fmla="*/ 316 w 813"/>
              <a:gd name="T3" fmla="*/ 295 h 300"/>
              <a:gd name="T4" fmla="*/ 255 w 813"/>
              <a:gd name="T5" fmla="*/ 295 h 300"/>
              <a:gd name="T6" fmla="*/ 255 w 813"/>
              <a:gd name="T7" fmla="*/ 181 h 300"/>
              <a:gd name="T8" fmla="*/ 223 w 813"/>
              <a:gd name="T9" fmla="*/ 138 h 300"/>
              <a:gd name="T10" fmla="*/ 198 w 813"/>
              <a:gd name="T11" fmla="*/ 151 h 300"/>
              <a:gd name="T12" fmla="*/ 189 w 813"/>
              <a:gd name="T13" fmla="*/ 184 h 300"/>
              <a:gd name="T14" fmla="*/ 189 w 813"/>
              <a:gd name="T15" fmla="*/ 295 h 300"/>
              <a:gd name="T16" fmla="*/ 127 w 813"/>
              <a:gd name="T17" fmla="*/ 295 h 300"/>
              <a:gd name="T18" fmla="*/ 127 w 813"/>
              <a:gd name="T19" fmla="*/ 180 h 300"/>
              <a:gd name="T20" fmla="*/ 96 w 813"/>
              <a:gd name="T21" fmla="*/ 138 h 300"/>
              <a:gd name="T22" fmla="*/ 71 w 813"/>
              <a:gd name="T23" fmla="*/ 150 h 300"/>
              <a:gd name="T24" fmla="*/ 61 w 813"/>
              <a:gd name="T25" fmla="*/ 184 h 300"/>
              <a:gd name="T26" fmla="*/ 61 w 813"/>
              <a:gd name="T27" fmla="*/ 295 h 300"/>
              <a:gd name="T28" fmla="*/ 0 w 813"/>
              <a:gd name="T29" fmla="*/ 295 h 300"/>
              <a:gd name="T30" fmla="*/ 0 w 813"/>
              <a:gd name="T31" fmla="*/ 96 h 300"/>
              <a:gd name="T32" fmla="*/ 61 w 813"/>
              <a:gd name="T33" fmla="*/ 96 h 300"/>
              <a:gd name="T34" fmla="*/ 61 w 813"/>
              <a:gd name="T35" fmla="*/ 127 h 300"/>
              <a:gd name="T36" fmla="*/ 62 w 813"/>
              <a:gd name="T37" fmla="*/ 127 h 300"/>
              <a:gd name="T38" fmla="*/ 89 w 813"/>
              <a:gd name="T39" fmla="*/ 101 h 300"/>
              <a:gd name="T40" fmla="*/ 126 w 813"/>
              <a:gd name="T41" fmla="*/ 91 h 300"/>
              <a:gd name="T42" fmla="*/ 184 w 813"/>
              <a:gd name="T43" fmla="*/ 128 h 300"/>
              <a:gd name="T44" fmla="*/ 251 w 813"/>
              <a:gd name="T45" fmla="*/ 91 h 300"/>
              <a:gd name="T46" fmla="*/ 316 w 813"/>
              <a:gd name="T47" fmla="*/ 171 h 300"/>
              <a:gd name="T48" fmla="*/ 551 w 813"/>
              <a:gd name="T49" fmla="*/ 117 h 300"/>
              <a:gd name="T50" fmla="*/ 572 w 813"/>
              <a:gd name="T51" fmla="*/ 190 h 300"/>
              <a:gd name="T52" fmla="*/ 547 w 813"/>
              <a:gd name="T53" fmla="*/ 270 h 300"/>
              <a:gd name="T54" fmla="*/ 482 w 813"/>
              <a:gd name="T55" fmla="*/ 300 h 300"/>
              <a:gd name="T56" fmla="*/ 427 w 813"/>
              <a:gd name="T57" fmla="*/ 272 h 300"/>
              <a:gd name="T58" fmla="*/ 426 w 813"/>
              <a:gd name="T59" fmla="*/ 272 h 300"/>
              <a:gd name="T60" fmla="*/ 426 w 813"/>
              <a:gd name="T61" fmla="*/ 295 h 300"/>
              <a:gd name="T62" fmla="*/ 365 w 813"/>
              <a:gd name="T63" fmla="*/ 295 h 300"/>
              <a:gd name="T64" fmla="*/ 365 w 813"/>
              <a:gd name="T65" fmla="*/ 0 h 300"/>
              <a:gd name="T66" fmla="*/ 426 w 813"/>
              <a:gd name="T67" fmla="*/ 0 h 300"/>
              <a:gd name="T68" fmla="*/ 426 w 813"/>
              <a:gd name="T69" fmla="*/ 126 h 300"/>
              <a:gd name="T70" fmla="*/ 427 w 813"/>
              <a:gd name="T71" fmla="*/ 126 h 300"/>
              <a:gd name="T72" fmla="*/ 492 w 813"/>
              <a:gd name="T73" fmla="*/ 91 h 300"/>
              <a:gd name="T74" fmla="*/ 551 w 813"/>
              <a:gd name="T75" fmla="*/ 117 h 300"/>
              <a:gd name="T76" fmla="*/ 509 w 813"/>
              <a:gd name="T77" fmla="*/ 191 h 300"/>
              <a:gd name="T78" fmla="*/ 498 w 813"/>
              <a:gd name="T79" fmla="*/ 152 h 300"/>
              <a:gd name="T80" fmla="*/ 468 w 813"/>
              <a:gd name="T81" fmla="*/ 138 h 300"/>
              <a:gd name="T82" fmla="*/ 437 w 813"/>
              <a:gd name="T83" fmla="*/ 152 h 300"/>
              <a:gd name="T84" fmla="*/ 425 w 813"/>
              <a:gd name="T85" fmla="*/ 188 h 300"/>
              <a:gd name="T86" fmla="*/ 425 w 813"/>
              <a:gd name="T87" fmla="*/ 208 h 300"/>
              <a:gd name="T88" fmla="*/ 436 w 813"/>
              <a:gd name="T89" fmla="*/ 240 h 300"/>
              <a:gd name="T90" fmla="*/ 465 w 813"/>
              <a:gd name="T91" fmla="*/ 253 h 300"/>
              <a:gd name="T92" fmla="*/ 497 w 813"/>
              <a:gd name="T93" fmla="*/ 237 h 300"/>
              <a:gd name="T94" fmla="*/ 509 w 813"/>
              <a:gd name="T95" fmla="*/ 191 h 300"/>
              <a:gd name="T96" fmla="*/ 813 w 813"/>
              <a:gd name="T97" fmla="*/ 193 h 300"/>
              <a:gd name="T98" fmla="*/ 784 w 813"/>
              <a:gd name="T99" fmla="*/ 271 h 300"/>
              <a:gd name="T100" fmla="*/ 704 w 813"/>
              <a:gd name="T101" fmla="*/ 300 h 300"/>
              <a:gd name="T102" fmla="*/ 626 w 813"/>
              <a:gd name="T103" fmla="*/ 272 h 300"/>
              <a:gd name="T104" fmla="*/ 597 w 813"/>
              <a:gd name="T105" fmla="*/ 196 h 300"/>
              <a:gd name="T106" fmla="*/ 627 w 813"/>
              <a:gd name="T107" fmla="*/ 119 h 300"/>
              <a:gd name="T108" fmla="*/ 707 w 813"/>
              <a:gd name="T109" fmla="*/ 91 h 300"/>
              <a:gd name="T110" fmla="*/ 785 w 813"/>
              <a:gd name="T111" fmla="*/ 119 h 300"/>
              <a:gd name="T112" fmla="*/ 813 w 813"/>
              <a:gd name="T113" fmla="*/ 193 h 300"/>
              <a:gd name="T114" fmla="*/ 750 w 813"/>
              <a:gd name="T115" fmla="*/ 194 h 300"/>
              <a:gd name="T116" fmla="*/ 706 w 813"/>
              <a:gd name="T117" fmla="*/ 138 h 300"/>
              <a:gd name="T118" fmla="*/ 672 w 813"/>
              <a:gd name="T119" fmla="*/ 153 h 300"/>
              <a:gd name="T120" fmla="*/ 660 w 813"/>
              <a:gd name="T121" fmla="*/ 195 h 300"/>
              <a:gd name="T122" fmla="*/ 706 w 813"/>
              <a:gd name="T123" fmla="*/ 253 h 300"/>
              <a:gd name="T124" fmla="*/ 750 w 813"/>
              <a:gd name="T125" fmla="*/ 19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13" h="300">
                <a:moveTo>
                  <a:pt x="316" y="171"/>
                </a:moveTo>
                <a:cubicBezTo>
                  <a:pt x="316" y="295"/>
                  <a:pt x="316" y="295"/>
                  <a:pt x="316" y="295"/>
                </a:cubicBezTo>
                <a:cubicBezTo>
                  <a:pt x="255" y="295"/>
                  <a:pt x="255" y="295"/>
                  <a:pt x="255" y="295"/>
                </a:cubicBezTo>
                <a:cubicBezTo>
                  <a:pt x="255" y="181"/>
                  <a:pt x="255" y="181"/>
                  <a:pt x="255" y="181"/>
                </a:cubicBezTo>
                <a:cubicBezTo>
                  <a:pt x="255" y="152"/>
                  <a:pt x="244" y="138"/>
                  <a:pt x="223" y="138"/>
                </a:cubicBezTo>
                <a:cubicBezTo>
                  <a:pt x="213" y="138"/>
                  <a:pt x="204" y="142"/>
                  <a:pt x="198" y="151"/>
                </a:cubicBezTo>
                <a:cubicBezTo>
                  <a:pt x="192" y="160"/>
                  <a:pt x="189" y="171"/>
                  <a:pt x="189" y="184"/>
                </a:cubicBezTo>
                <a:cubicBezTo>
                  <a:pt x="189" y="295"/>
                  <a:pt x="189" y="295"/>
                  <a:pt x="189" y="295"/>
                </a:cubicBezTo>
                <a:cubicBezTo>
                  <a:pt x="127" y="295"/>
                  <a:pt x="127" y="295"/>
                  <a:pt x="127" y="295"/>
                </a:cubicBezTo>
                <a:cubicBezTo>
                  <a:pt x="127" y="180"/>
                  <a:pt x="127" y="180"/>
                  <a:pt x="127" y="180"/>
                </a:cubicBezTo>
                <a:cubicBezTo>
                  <a:pt x="127" y="152"/>
                  <a:pt x="117" y="138"/>
                  <a:pt x="96" y="138"/>
                </a:cubicBezTo>
                <a:cubicBezTo>
                  <a:pt x="85" y="138"/>
                  <a:pt x="77" y="142"/>
                  <a:pt x="71" y="150"/>
                </a:cubicBezTo>
                <a:cubicBezTo>
                  <a:pt x="64" y="159"/>
                  <a:pt x="61" y="170"/>
                  <a:pt x="61" y="184"/>
                </a:cubicBezTo>
                <a:cubicBezTo>
                  <a:pt x="61" y="295"/>
                  <a:pt x="61" y="295"/>
                  <a:pt x="61" y="295"/>
                </a:cubicBezTo>
                <a:cubicBezTo>
                  <a:pt x="0" y="295"/>
                  <a:pt x="0" y="295"/>
                  <a:pt x="0" y="295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2" y="127"/>
                  <a:pt x="62" y="127"/>
                  <a:pt x="62" y="127"/>
                </a:cubicBezTo>
                <a:cubicBezTo>
                  <a:pt x="68" y="116"/>
                  <a:pt x="77" y="108"/>
                  <a:pt x="89" y="101"/>
                </a:cubicBezTo>
                <a:cubicBezTo>
                  <a:pt x="100" y="94"/>
                  <a:pt x="113" y="91"/>
                  <a:pt x="126" y="91"/>
                </a:cubicBezTo>
                <a:cubicBezTo>
                  <a:pt x="154" y="91"/>
                  <a:pt x="174" y="103"/>
                  <a:pt x="184" y="128"/>
                </a:cubicBezTo>
                <a:cubicBezTo>
                  <a:pt x="199" y="103"/>
                  <a:pt x="222" y="91"/>
                  <a:pt x="251" y="91"/>
                </a:cubicBezTo>
                <a:cubicBezTo>
                  <a:pt x="294" y="91"/>
                  <a:pt x="316" y="118"/>
                  <a:pt x="316" y="171"/>
                </a:cubicBezTo>
                <a:close/>
                <a:moveTo>
                  <a:pt x="551" y="117"/>
                </a:moveTo>
                <a:cubicBezTo>
                  <a:pt x="565" y="135"/>
                  <a:pt x="572" y="159"/>
                  <a:pt x="572" y="190"/>
                </a:cubicBezTo>
                <a:cubicBezTo>
                  <a:pt x="572" y="223"/>
                  <a:pt x="564" y="250"/>
                  <a:pt x="547" y="270"/>
                </a:cubicBezTo>
                <a:cubicBezTo>
                  <a:pt x="531" y="290"/>
                  <a:pt x="510" y="300"/>
                  <a:pt x="482" y="300"/>
                </a:cubicBezTo>
                <a:cubicBezTo>
                  <a:pt x="458" y="300"/>
                  <a:pt x="439" y="291"/>
                  <a:pt x="427" y="272"/>
                </a:cubicBezTo>
                <a:cubicBezTo>
                  <a:pt x="426" y="272"/>
                  <a:pt x="426" y="272"/>
                  <a:pt x="426" y="272"/>
                </a:cubicBezTo>
                <a:cubicBezTo>
                  <a:pt x="426" y="295"/>
                  <a:pt x="426" y="295"/>
                  <a:pt x="426" y="295"/>
                </a:cubicBezTo>
                <a:cubicBezTo>
                  <a:pt x="365" y="295"/>
                  <a:pt x="365" y="295"/>
                  <a:pt x="365" y="295"/>
                </a:cubicBezTo>
                <a:cubicBezTo>
                  <a:pt x="365" y="0"/>
                  <a:pt x="365" y="0"/>
                  <a:pt x="365" y="0"/>
                </a:cubicBezTo>
                <a:cubicBezTo>
                  <a:pt x="426" y="0"/>
                  <a:pt x="426" y="0"/>
                  <a:pt x="426" y="0"/>
                </a:cubicBezTo>
                <a:cubicBezTo>
                  <a:pt x="426" y="126"/>
                  <a:pt x="426" y="126"/>
                  <a:pt x="426" y="126"/>
                </a:cubicBezTo>
                <a:cubicBezTo>
                  <a:pt x="427" y="126"/>
                  <a:pt x="427" y="126"/>
                  <a:pt x="427" y="126"/>
                </a:cubicBezTo>
                <a:cubicBezTo>
                  <a:pt x="442" y="103"/>
                  <a:pt x="464" y="91"/>
                  <a:pt x="492" y="91"/>
                </a:cubicBezTo>
                <a:cubicBezTo>
                  <a:pt x="517" y="91"/>
                  <a:pt x="537" y="100"/>
                  <a:pt x="551" y="117"/>
                </a:cubicBezTo>
                <a:close/>
                <a:moveTo>
                  <a:pt x="509" y="191"/>
                </a:moveTo>
                <a:cubicBezTo>
                  <a:pt x="509" y="174"/>
                  <a:pt x="505" y="161"/>
                  <a:pt x="498" y="152"/>
                </a:cubicBezTo>
                <a:cubicBezTo>
                  <a:pt x="491" y="143"/>
                  <a:pt x="481" y="138"/>
                  <a:pt x="468" y="138"/>
                </a:cubicBezTo>
                <a:cubicBezTo>
                  <a:pt x="456" y="138"/>
                  <a:pt x="445" y="143"/>
                  <a:pt x="437" y="152"/>
                </a:cubicBezTo>
                <a:cubicBezTo>
                  <a:pt x="429" y="161"/>
                  <a:pt x="425" y="173"/>
                  <a:pt x="425" y="188"/>
                </a:cubicBezTo>
                <a:cubicBezTo>
                  <a:pt x="425" y="208"/>
                  <a:pt x="425" y="208"/>
                  <a:pt x="425" y="208"/>
                </a:cubicBezTo>
                <a:cubicBezTo>
                  <a:pt x="425" y="221"/>
                  <a:pt x="429" y="232"/>
                  <a:pt x="436" y="240"/>
                </a:cubicBezTo>
                <a:cubicBezTo>
                  <a:pt x="444" y="249"/>
                  <a:pt x="453" y="253"/>
                  <a:pt x="465" y="253"/>
                </a:cubicBezTo>
                <a:cubicBezTo>
                  <a:pt x="479" y="253"/>
                  <a:pt x="489" y="247"/>
                  <a:pt x="497" y="237"/>
                </a:cubicBezTo>
                <a:cubicBezTo>
                  <a:pt x="505" y="226"/>
                  <a:pt x="509" y="210"/>
                  <a:pt x="509" y="191"/>
                </a:cubicBezTo>
                <a:close/>
                <a:moveTo>
                  <a:pt x="813" y="193"/>
                </a:moveTo>
                <a:cubicBezTo>
                  <a:pt x="813" y="226"/>
                  <a:pt x="803" y="252"/>
                  <a:pt x="784" y="271"/>
                </a:cubicBezTo>
                <a:cubicBezTo>
                  <a:pt x="764" y="290"/>
                  <a:pt x="738" y="300"/>
                  <a:pt x="704" y="300"/>
                </a:cubicBezTo>
                <a:cubicBezTo>
                  <a:pt x="671" y="300"/>
                  <a:pt x="645" y="291"/>
                  <a:pt x="626" y="272"/>
                </a:cubicBezTo>
                <a:cubicBezTo>
                  <a:pt x="607" y="253"/>
                  <a:pt x="597" y="228"/>
                  <a:pt x="597" y="196"/>
                </a:cubicBezTo>
                <a:cubicBezTo>
                  <a:pt x="597" y="163"/>
                  <a:pt x="607" y="137"/>
                  <a:pt x="627" y="119"/>
                </a:cubicBezTo>
                <a:cubicBezTo>
                  <a:pt x="647" y="100"/>
                  <a:pt x="673" y="91"/>
                  <a:pt x="707" y="91"/>
                </a:cubicBezTo>
                <a:cubicBezTo>
                  <a:pt x="740" y="91"/>
                  <a:pt x="766" y="100"/>
                  <a:pt x="785" y="119"/>
                </a:cubicBezTo>
                <a:cubicBezTo>
                  <a:pt x="804" y="137"/>
                  <a:pt x="813" y="162"/>
                  <a:pt x="813" y="193"/>
                </a:cubicBezTo>
                <a:close/>
                <a:moveTo>
                  <a:pt x="750" y="194"/>
                </a:moveTo>
                <a:cubicBezTo>
                  <a:pt x="750" y="157"/>
                  <a:pt x="735" y="138"/>
                  <a:pt x="706" y="138"/>
                </a:cubicBezTo>
                <a:cubicBezTo>
                  <a:pt x="691" y="138"/>
                  <a:pt x="680" y="143"/>
                  <a:pt x="672" y="153"/>
                </a:cubicBezTo>
                <a:cubicBezTo>
                  <a:pt x="664" y="163"/>
                  <a:pt x="660" y="177"/>
                  <a:pt x="660" y="195"/>
                </a:cubicBezTo>
                <a:cubicBezTo>
                  <a:pt x="660" y="234"/>
                  <a:pt x="675" y="253"/>
                  <a:pt x="706" y="253"/>
                </a:cubicBezTo>
                <a:cubicBezTo>
                  <a:pt x="736" y="253"/>
                  <a:pt x="750" y="233"/>
                  <a:pt x="750" y="19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24" name="Freeform 13">
            <a:extLst>
              <a:ext uri="{FF2B5EF4-FFF2-40B4-BE49-F238E27FC236}">
                <a16:creationId xmlns:a16="http://schemas.microsoft.com/office/drawing/2014/main" id="{31D0FF1F-7CCB-4A92-903F-3DD77450A46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4763" y="719138"/>
            <a:ext cx="2298700" cy="1441450"/>
          </a:xfrm>
          <a:custGeom>
            <a:avLst/>
            <a:gdLst>
              <a:gd name="T0" fmla="*/ 5433 w 5433"/>
              <a:gd name="T1" fmla="*/ 750 h 3403"/>
              <a:gd name="T2" fmla="*/ 4683 w 5433"/>
              <a:gd name="T3" fmla="*/ 0 h 3403"/>
              <a:gd name="T4" fmla="*/ 0 w 5433"/>
              <a:gd name="T5" fmla="*/ 0 h 3403"/>
              <a:gd name="T6" fmla="*/ 0 w 5433"/>
              <a:gd name="T7" fmla="*/ 3403 h 3403"/>
              <a:gd name="T8" fmla="*/ 5433 w 5433"/>
              <a:gd name="T9" fmla="*/ 3403 h 3403"/>
              <a:gd name="T10" fmla="*/ 5433 w 5433"/>
              <a:gd name="T11" fmla="*/ 750 h 3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33" h="3403">
                <a:moveTo>
                  <a:pt x="5433" y="750"/>
                </a:moveTo>
                <a:cubicBezTo>
                  <a:pt x="5433" y="338"/>
                  <a:pt x="5095" y="0"/>
                  <a:pt x="46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03"/>
                  <a:pt x="0" y="3403"/>
                  <a:pt x="0" y="3403"/>
                </a:cubicBezTo>
                <a:cubicBezTo>
                  <a:pt x="5433" y="3403"/>
                  <a:pt x="5433" y="3403"/>
                  <a:pt x="5433" y="3403"/>
                </a:cubicBezTo>
                <a:lnTo>
                  <a:pt x="5433" y="750"/>
                </a:lnTo>
                <a:close/>
              </a:path>
            </a:pathLst>
          </a:custGeom>
          <a:solidFill>
            <a:srgbClr val="009EE2"/>
          </a:solidFill>
          <a:ln>
            <a:noFill/>
          </a:ln>
          <a:effectLst>
            <a:outerShdw blurRad="76200" sx="104000" sy="104000" algn="ctr" rotWithShape="0">
              <a:srgbClr val="D0CECE">
                <a:alpha val="76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26" name="***logo">
            <a:extLst>
              <a:ext uri="{FF2B5EF4-FFF2-40B4-BE49-F238E27FC236}">
                <a16:creationId xmlns:a16="http://schemas.microsoft.com/office/drawing/2014/main" id="{A2409C37-EC2C-4007-89C3-F83F32B5BFF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3"/>
          <a:stretch>
            <a:fillRect/>
          </a:stretch>
        </p:blipFill>
        <p:spPr bwMode="gray">
          <a:xfrm>
            <a:off x="4680" y="719280"/>
            <a:ext cx="2298600" cy="1440600"/>
          </a:xfrm>
          <a:prstGeom prst="rect">
            <a:avLst/>
          </a:prstGeom>
        </p:spPr>
      </p:pic>
      <p:sp>
        <p:nvSpPr>
          <p:cNvPr id="2" name="Titel 1"/>
          <p:cNvSpPr>
            <a:spLocks noGrp="1" noSelect="1"/>
          </p:cNvSpPr>
          <p:nvPr>
            <p:ph type="ctrTitle" hasCustomPrompt="1"/>
          </p:nvPr>
        </p:nvSpPr>
        <p:spPr bwMode="gray">
          <a:xfrm>
            <a:off x="1337426" y="3615159"/>
            <a:ext cx="9152649" cy="1974081"/>
          </a:xfrm>
        </p:spPr>
        <p:txBody>
          <a:bodyPr anchor="t" anchorCtr="0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nl-NL" noProof="1"/>
              <a:t>[Titel]</a:t>
            </a: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852E0A09-B181-4752-A40D-03F7FD648B62}"/>
              </a:ext>
            </a:extLst>
          </p:cNvPr>
          <p:cNvSpPr txBox="1">
            <a:spLocks noSelect="1"/>
          </p:cNvSpPr>
          <p:nvPr userDrawn="1"/>
        </p:nvSpPr>
        <p:spPr bwMode="gray">
          <a:xfrm>
            <a:off x="1921123" y="6024206"/>
            <a:ext cx="144016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nl-NL" sz="1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6EABFAD-214C-4864-A57B-2711BA724238}"/>
              </a:ext>
            </a:extLst>
          </p:cNvPr>
          <p:cNvSpPr>
            <a:spLocks noGrp="1" noSelect="1"/>
          </p:cNvSpPr>
          <p:nvPr>
            <p:ph type="dt" sz="half" idx="10"/>
          </p:nvPr>
        </p:nvSpPr>
        <p:spPr>
          <a:xfrm>
            <a:off x="360040" y="6021288"/>
            <a:ext cx="1705099" cy="252000"/>
          </a:xfrm>
        </p:spPr>
        <p:txBody>
          <a:bodyPr/>
          <a:lstStyle/>
          <a:p>
            <a:endParaRPr lang="nl-NL" noProof="1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466F835-F5E6-45F4-B804-957BFF45B0FE}"/>
              </a:ext>
            </a:extLst>
          </p:cNvPr>
          <p:cNvSpPr>
            <a:spLocks noGrp="1" noSelect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1"/>
          </a:p>
        </p:txBody>
      </p:sp>
    </p:spTree>
    <p:extLst>
      <p:ext uri="{BB962C8B-B14F-4D97-AF65-F5344CB8AC3E}">
        <p14:creationId xmlns:p14="http://schemas.microsoft.com/office/powerpoint/2010/main" val="2329976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uitdia">
    <p:bg>
      <p:bgPr>
        <a:solidFill>
          <a:srgbClr val="D4E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***druppels">
            <a:extLst>
              <a:ext uri="{FF2B5EF4-FFF2-40B4-BE49-F238E27FC236}">
                <a16:creationId xmlns:a16="http://schemas.microsoft.com/office/drawing/2014/main" id="{E67B26CA-29A9-44BD-986F-D8E401274E6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0" y="0"/>
            <a:ext cx="2529840" cy="6858000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E98C197E-8795-4495-A64A-D446520F9A62}"/>
              </a:ext>
            </a:extLst>
          </p:cNvPr>
          <p:cNvSpPr>
            <a:spLocks noSelect="1" noChangeArrowheads="1"/>
          </p:cNvSpPr>
          <p:nvPr userDrawn="1"/>
        </p:nvSpPr>
        <p:spPr bwMode="gray">
          <a:xfrm>
            <a:off x="0" y="5902805"/>
            <a:ext cx="11086027" cy="479722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7E192F58-F91B-4416-B477-74B5401C0FA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853364" y="6071184"/>
            <a:ext cx="748176" cy="127079"/>
          </a:xfrm>
          <a:custGeom>
            <a:avLst/>
            <a:gdLst>
              <a:gd name="T0" fmla="*/ 192 w 1765"/>
              <a:gd name="T1" fmla="*/ 295 h 300"/>
              <a:gd name="T2" fmla="*/ 130 w 1765"/>
              <a:gd name="T3" fmla="*/ 265 h 300"/>
              <a:gd name="T4" fmla="*/ 0 w 1765"/>
              <a:gd name="T5" fmla="*/ 96 h 300"/>
              <a:gd name="T6" fmla="*/ 95 w 1765"/>
              <a:gd name="T7" fmla="*/ 253 h 300"/>
              <a:gd name="T8" fmla="*/ 131 w 1765"/>
              <a:gd name="T9" fmla="*/ 96 h 300"/>
              <a:gd name="T10" fmla="*/ 258 w 1765"/>
              <a:gd name="T11" fmla="*/ 96 h 300"/>
              <a:gd name="T12" fmla="*/ 258 w 1765"/>
              <a:gd name="T13" fmla="*/ 141 h 300"/>
              <a:gd name="T14" fmla="*/ 364 w 1765"/>
              <a:gd name="T15" fmla="*/ 293 h 300"/>
              <a:gd name="T16" fmla="*/ 320 w 1765"/>
              <a:gd name="T17" fmla="*/ 222 h 300"/>
              <a:gd name="T18" fmla="*/ 364 w 1765"/>
              <a:gd name="T19" fmla="*/ 96 h 300"/>
              <a:gd name="T20" fmla="*/ 459 w 1765"/>
              <a:gd name="T21" fmla="*/ 133 h 300"/>
              <a:gd name="T22" fmla="*/ 397 w 1765"/>
              <a:gd name="T23" fmla="*/ 96 h 300"/>
              <a:gd name="T24" fmla="*/ 458 w 1765"/>
              <a:gd name="T25" fmla="*/ 200 h 300"/>
              <a:gd name="T26" fmla="*/ 527 w 1765"/>
              <a:gd name="T27" fmla="*/ 151 h 300"/>
              <a:gd name="T28" fmla="*/ 459 w 1765"/>
              <a:gd name="T29" fmla="*/ 133 h 300"/>
              <a:gd name="T30" fmla="*/ 734 w 1765"/>
              <a:gd name="T31" fmla="*/ 213 h 300"/>
              <a:gd name="T32" fmla="*/ 717 w 1765"/>
              <a:gd name="T33" fmla="*/ 241 h 300"/>
              <a:gd name="T34" fmla="*/ 570 w 1765"/>
              <a:gd name="T35" fmla="*/ 273 h 300"/>
              <a:gd name="T36" fmla="*/ 643 w 1765"/>
              <a:gd name="T37" fmla="*/ 91 h 300"/>
              <a:gd name="T38" fmla="*/ 643 w 1765"/>
              <a:gd name="T39" fmla="*/ 132 h 300"/>
              <a:gd name="T40" fmla="*/ 677 w 1765"/>
              <a:gd name="T41" fmla="*/ 175 h 300"/>
              <a:gd name="T42" fmla="*/ 787 w 1765"/>
              <a:gd name="T43" fmla="*/ 272 h 300"/>
              <a:gd name="T44" fmla="*/ 922 w 1765"/>
              <a:gd name="T45" fmla="*/ 238 h 300"/>
              <a:gd name="T46" fmla="*/ 821 w 1765"/>
              <a:gd name="T47" fmla="*/ 196 h 300"/>
              <a:gd name="T48" fmla="*/ 922 w 1765"/>
              <a:gd name="T49" fmla="*/ 152 h 300"/>
              <a:gd name="T50" fmla="*/ 789 w 1765"/>
              <a:gd name="T51" fmla="*/ 120 h 300"/>
              <a:gd name="T52" fmla="*/ 1023 w 1765"/>
              <a:gd name="T53" fmla="*/ 125 h 300"/>
              <a:gd name="T54" fmla="*/ 962 w 1765"/>
              <a:gd name="T55" fmla="*/ 295 h 300"/>
              <a:gd name="T56" fmla="*/ 1034 w 1765"/>
              <a:gd name="T57" fmla="*/ 150 h 300"/>
              <a:gd name="T58" fmla="*/ 1092 w 1765"/>
              <a:gd name="T59" fmla="*/ 295 h 300"/>
              <a:gd name="T60" fmla="*/ 1086 w 1765"/>
              <a:gd name="T61" fmla="*/ 91 h 300"/>
              <a:gd name="T62" fmla="*/ 1217 w 1765"/>
              <a:gd name="T63" fmla="*/ 96 h 300"/>
              <a:gd name="T64" fmla="*/ 1217 w 1765"/>
              <a:gd name="T65" fmla="*/ 141 h 300"/>
              <a:gd name="T66" fmla="*/ 1323 w 1765"/>
              <a:gd name="T67" fmla="*/ 293 h 300"/>
              <a:gd name="T68" fmla="*/ 1278 w 1765"/>
              <a:gd name="T69" fmla="*/ 222 h 300"/>
              <a:gd name="T70" fmla="*/ 1323 w 1765"/>
              <a:gd name="T71" fmla="*/ 96 h 300"/>
              <a:gd name="T72" fmla="*/ 1385 w 1765"/>
              <a:gd name="T73" fmla="*/ 236 h 300"/>
              <a:gd name="T74" fmla="*/ 1358 w 1765"/>
              <a:gd name="T75" fmla="*/ 291 h 300"/>
              <a:gd name="T76" fmla="*/ 1420 w 1765"/>
              <a:gd name="T77" fmla="*/ 268 h 300"/>
              <a:gd name="T78" fmla="*/ 1588 w 1765"/>
              <a:gd name="T79" fmla="*/ 91 h 300"/>
              <a:gd name="T80" fmla="*/ 1524 w 1765"/>
              <a:gd name="T81" fmla="*/ 96 h 300"/>
              <a:gd name="T82" fmla="*/ 1524 w 1765"/>
              <a:gd name="T83" fmla="*/ 295 h 300"/>
              <a:gd name="T84" fmla="*/ 1560 w 1765"/>
              <a:gd name="T85" fmla="*/ 138 h 300"/>
              <a:gd name="T86" fmla="*/ 1655 w 1765"/>
              <a:gd name="T87" fmla="*/ 295 h 300"/>
              <a:gd name="T88" fmla="*/ 1703 w 1765"/>
              <a:gd name="T89" fmla="*/ 0 h 300"/>
              <a:gd name="T90" fmla="*/ 1765 w 1765"/>
              <a:gd name="T91" fmla="*/ 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65" h="300">
                <a:moveTo>
                  <a:pt x="131" y="96"/>
                </a:moveTo>
                <a:cubicBezTo>
                  <a:pt x="192" y="96"/>
                  <a:pt x="192" y="96"/>
                  <a:pt x="192" y="96"/>
                </a:cubicBezTo>
                <a:cubicBezTo>
                  <a:pt x="192" y="295"/>
                  <a:pt x="192" y="295"/>
                  <a:pt x="192" y="295"/>
                </a:cubicBezTo>
                <a:cubicBezTo>
                  <a:pt x="131" y="295"/>
                  <a:pt x="131" y="295"/>
                  <a:pt x="131" y="295"/>
                </a:cubicBezTo>
                <a:cubicBezTo>
                  <a:pt x="131" y="265"/>
                  <a:pt x="131" y="265"/>
                  <a:pt x="131" y="265"/>
                </a:cubicBezTo>
                <a:cubicBezTo>
                  <a:pt x="130" y="265"/>
                  <a:pt x="130" y="265"/>
                  <a:pt x="130" y="265"/>
                </a:cubicBezTo>
                <a:cubicBezTo>
                  <a:pt x="115" y="288"/>
                  <a:pt x="95" y="300"/>
                  <a:pt x="69" y="300"/>
                </a:cubicBezTo>
                <a:cubicBezTo>
                  <a:pt x="23" y="300"/>
                  <a:pt x="0" y="272"/>
                  <a:pt x="0" y="216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211"/>
                  <a:pt x="61" y="211"/>
                  <a:pt x="61" y="211"/>
                </a:cubicBezTo>
                <a:cubicBezTo>
                  <a:pt x="61" y="239"/>
                  <a:pt x="72" y="253"/>
                  <a:pt x="95" y="253"/>
                </a:cubicBezTo>
                <a:cubicBezTo>
                  <a:pt x="106" y="253"/>
                  <a:pt x="115" y="249"/>
                  <a:pt x="121" y="241"/>
                </a:cubicBezTo>
                <a:cubicBezTo>
                  <a:pt x="128" y="234"/>
                  <a:pt x="131" y="223"/>
                  <a:pt x="131" y="210"/>
                </a:cubicBezTo>
                <a:lnTo>
                  <a:pt x="131" y="96"/>
                </a:lnTo>
                <a:close/>
                <a:moveTo>
                  <a:pt x="320" y="35"/>
                </a:moveTo>
                <a:cubicBezTo>
                  <a:pt x="258" y="53"/>
                  <a:pt x="258" y="53"/>
                  <a:pt x="258" y="53"/>
                </a:cubicBezTo>
                <a:cubicBezTo>
                  <a:pt x="258" y="96"/>
                  <a:pt x="258" y="96"/>
                  <a:pt x="258" y="96"/>
                </a:cubicBezTo>
                <a:cubicBezTo>
                  <a:pt x="226" y="96"/>
                  <a:pt x="226" y="96"/>
                  <a:pt x="226" y="96"/>
                </a:cubicBezTo>
                <a:cubicBezTo>
                  <a:pt x="226" y="141"/>
                  <a:pt x="226" y="141"/>
                  <a:pt x="226" y="141"/>
                </a:cubicBezTo>
                <a:cubicBezTo>
                  <a:pt x="258" y="141"/>
                  <a:pt x="258" y="141"/>
                  <a:pt x="258" y="141"/>
                </a:cubicBezTo>
                <a:cubicBezTo>
                  <a:pt x="258" y="232"/>
                  <a:pt x="258" y="232"/>
                  <a:pt x="258" y="232"/>
                </a:cubicBezTo>
                <a:cubicBezTo>
                  <a:pt x="258" y="277"/>
                  <a:pt x="280" y="300"/>
                  <a:pt x="323" y="300"/>
                </a:cubicBezTo>
                <a:cubicBezTo>
                  <a:pt x="342" y="300"/>
                  <a:pt x="355" y="297"/>
                  <a:pt x="364" y="293"/>
                </a:cubicBezTo>
                <a:cubicBezTo>
                  <a:pt x="364" y="247"/>
                  <a:pt x="364" y="247"/>
                  <a:pt x="364" y="247"/>
                </a:cubicBezTo>
                <a:cubicBezTo>
                  <a:pt x="358" y="251"/>
                  <a:pt x="351" y="253"/>
                  <a:pt x="344" y="253"/>
                </a:cubicBezTo>
                <a:cubicBezTo>
                  <a:pt x="328" y="253"/>
                  <a:pt x="320" y="242"/>
                  <a:pt x="320" y="222"/>
                </a:cubicBezTo>
                <a:cubicBezTo>
                  <a:pt x="320" y="141"/>
                  <a:pt x="320" y="141"/>
                  <a:pt x="320" y="141"/>
                </a:cubicBezTo>
                <a:cubicBezTo>
                  <a:pt x="364" y="141"/>
                  <a:pt x="364" y="141"/>
                  <a:pt x="364" y="141"/>
                </a:cubicBezTo>
                <a:cubicBezTo>
                  <a:pt x="364" y="96"/>
                  <a:pt x="364" y="96"/>
                  <a:pt x="364" y="96"/>
                </a:cubicBezTo>
                <a:cubicBezTo>
                  <a:pt x="320" y="96"/>
                  <a:pt x="320" y="96"/>
                  <a:pt x="320" y="96"/>
                </a:cubicBezTo>
                <a:lnTo>
                  <a:pt x="320" y="35"/>
                </a:lnTo>
                <a:close/>
                <a:moveTo>
                  <a:pt x="459" y="133"/>
                </a:moveTo>
                <a:cubicBezTo>
                  <a:pt x="458" y="133"/>
                  <a:pt x="458" y="133"/>
                  <a:pt x="458" y="133"/>
                </a:cubicBezTo>
                <a:cubicBezTo>
                  <a:pt x="458" y="96"/>
                  <a:pt x="458" y="96"/>
                  <a:pt x="458" y="96"/>
                </a:cubicBezTo>
                <a:cubicBezTo>
                  <a:pt x="397" y="96"/>
                  <a:pt x="397" y="96"/>
                  <a:pt x="397" y="96"/>
                </a:cubicBezTo>
                <a:cubicBezTo>
                  <a:pt x="397" y="295"/>
                  <a:pt x="397" y="295"/>
                  <a:pt x="397" y="295"/>
                </a:cubicBezTo>
                <a:cubicBezTo>
                  <a:pt x="458" y="295"/>
                  <a:pt x="458" y="295"/>
                  <a:pt x="458" y="295"/>
                </a:cubicBezTo>
                <a:cubicBezTo>
                  <a:pt x="458" y="200"/>
                  <a:pt x="458" y="200"/>
                  <a:pt x="458" y="200"/>
                </a:cubicBezTo>
                <a:cubicBezTo>
                  <a:pt x="458" y="183"/>
                  <a:pt x="462" y="170"/>
                  <a:pt x="469" y="160"/>
                </a:cubicBezTo>
                <a:cubicBezTo>
                  <a:pt x="477" y="150"/>
                  <a:pt x="487" y="145"/>
                  <a:pt x="501" y="145"/>
                </a:cubicBezTo>
                <a:cubicBezTo>
                  <a:pt x="511" y="145"/>
                  <a:pt x="519" y="147"/>
                  <a:pt x="527" y="151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23" y="93"/>
                  <a:pt x="518" y="92"/>
                  <a:pt x="512" y="92"/>
                </a:cubicBezTo>
                <a:cubicBezTo>
                  <a:pt x="486" y="92"/>
                  <a:pt x="469" y="106"/>
                  <a:pt x="459" y="133"/>
                </a:cubicBezTo>
                <a:close/>
                <a:moveTo>
                  <a:pt x="710" y="117"/>
                </a:moveTo>
                <a:cubicBezTo>
                  <a:pt x="726" y="134"/>
                  <a:pt x="734" y="157"/>
                  <a:pt x="734" y="187"/>
                </a:cubicBezTo>
                <a:cubicBezTo>
                  <a:pt x="734" y="213"/>
                  <a:pt x="734" y="213"/>
                  <a:pt x="734" y="213"/>
                </a:cubicBezTo>
                <a:cubicBezTo>
                  <a:pt x="604" y="213"/>
                  <a:pt x="604" y="213"/>
                  <a:pt x="604" y="213"/>
                </a:cubicBezTo>
                <a:cubicBezTo>
                  <a:pt x="606" y="242"/>
                  <a:pt x="625" y="256"/>
                  <a:pt x="659" y="256"/>
                </a:cubicBezTo>
                <a:cubicBezTo>
                  <a:pt x="681" y="256"/>
                  <a:pt x="700" y="251"/>
                  <a:pt x="717" y="241"/>
                </a:cubicBezTo>
                <a:cubicBezTo>
                  <a:pt x="717" y="285"/>
                  <a:pt x="717" y="285"/>
                  <a:pt x="717" y="285"/>
                </a:cubicBezTo>
                <a:cubicBezTo>
                  <a:pt x="698" y="295"/>
                  <a:pt x="674" y="300"/>
                  <a:pt x="645" y="300"/>
                </a:cubicBezTo>
                <a:cubicBezTo>
                  <a:pt x="613" y="300"/>
                  <a:pt x="588" y="291"/>
                  <a:pt x="570" y="273"/>
                </a:cubicBezTo>
                <a:cubicBezTo>
                  <a:pt x="552" y="255"/>
                  <a:pt x="543" y="230"/>
                  <a:pt x="543" y="199"/>
                </a:cubicBezTo>
                <a:cubicBezTo>
                  <a:pt x="543" y="165"/>
                  <a:pt x="553" y="139"/>
                  <a:pt x="572" y="120"/>
                </a:cubicBezTo>
                <a:cubicBezTo>
                  <a:pt x="591" y="101"/>
                  <a:pt x="615" y="91"/>
                  <a:pt x="643" y="91"/>
                </a:cubicBezTo>
                <a:cubicBezTo>
                  <a:pt x="672" y="91"/>
                  <a:pt x="695" y="100"/>
                  <a:pt x="710" y="117"/>
                </a:cubicBezTo>
                <a:close/>
                <a:moveTo>
                  <a:pt x="677" y="175"/>
                </a:moveTo>
                <a:cubicBezTo>
                  <a:pt x="677" y="147"/>
                  <a:pt x="666" y="132"/>
                  <a:pt x="643" y="132"/>
                </a:cubicBezTo>
                <a:cubicBezTo>
                  <a:pt x="633" y="132"/>
                  <a:pt x="624" y="136"/>
                  <a:pt x="617" y="145"/>
                </a:cubicBezTo>
                <a:cubicBezTo>
                  <a:pt x="610" y="153"/>
                  <a:pt x="605" y="163"/>
                  <a:pt x="604" y="175"/>
                </a:cubicBezTo>
                <a:lnTo>
                  <a:pt x="677" y="175"/>
                </a:lnTo>
                <a:close/>
                <a:moveTo>
                  <a:pt x="789" y="120"/>
                </a:moveTo>
                <a:cubicBezTo>
                  <a:pt x="769" y="140"/>
                  <a:pt x="759" y="166"/>
                  <a:pt x="759" y="200"/>
                </a:cubicBezTo>
                <a:cubicBezTo>
                  <a:pt x="759" y="230"/>
                  <a:pt x="768" y="254"/>
                  <a:pt x="787" y="272"/>
                </a:cubicBezTo>
                <a:cubicBezTo>
                  <a:pt x="806" y="291"/>
                  <a:pt x="831" y="300"/>
                  <a:pt x="862" y="300"/>
                </a:cubicBezTo>
                <a:cubicBezTo>
                  <a:pt x="888" y="300"/>
                  <a:pt x="908" y="296"/>
                  <a:pt x="922" y="288"/>
                </a:cubicBezTo>
                <a:cubicBezTo>
                  <a:pt x="922" y="238"/>
                  <a:pt x="922" y="238"/>
                  <a:pt x="922" y="238"/>
                </a:cubicBezTo>
                <a:cubicBezTo>
                  <a:pt x="907" y="248"/>
                  <a:pt x="892" y="253"/>
                  <a:pt x="877" y="253"/>
                </a:cubicBezTo>
                <a:cubicBezTo>
                  <a:pt x="860" y="253"/>
                  <a:pt x="846" y="248"/>
                  <a:pt x="836" y="238"/>
                </a:cubicBezTo>
                <a:cubicBezTo>
                  <a:pt x="826" y="228"/>
                  <a:pt x="821" y="214"/>
                  <a:pt x="821" y="196"/>
                </a:cubicBezTo>
                <a:cubicBezTo>
                  <a:pt x="821" y="178"/>
                  <a:pt x="827" y="164"/>
                  <a:pt x="837" y="153"/>
                </a:cubicBezTo>
                <a:cubicBezTo>
                  <a:pt x="847" y="143"/>
                  <a:pt x="861" y="138"/>
                  <a:pt x="879" y="138"/>
                </a:cubicBezTo>
                <a:cubicBezTo>
                  <a:pt x="895" y="138"/>
                  <a:pt x="909" y="143"/>
                  <a:pt x="922" y="152"/>
                </a:cubicBezTo>
                <a:cubicBezTo>
                  <a:pt x="922" y="100"/>
                  <a:pt x="922" y="100"/>
                  <a:pt x="922" y="100"/>
                </a:cubicBezTo>
                <a:cubicBezTo>
                  <a:pt x="911" y="94"/>
                  <a:pt x="894" y="91"/>
                  <a:pt x="871" y="91"/>
                </a:cubicBezTo>
                <a:cubicBezTo>
                  <a:pt x="837" y="91"/>
                  <a:pt x="810" y="101"/>
                  <a:pt x="789" y="120"/>
                </a:cubicBezTo>
                <a:close/>
                <a:moveTo>
                  <a:pt x="1086" y="91"/>
                </a:moveTo>
                <a:cubicBezTo>
                  <a:pt x="1060" y="91"/>
                  <a:pt x="1039" y="102"/>
                  <a:pt x="1024" y="125"/>
                </a:cubicBezTo>
                <a:cubicBezTo>
                  <a:pt x="1023" y="125"/>
                  <a:pt x="1023" y="125"/>
                  <a:pt x="1023" y="125"/>
                </a:cubicBezTo>
                <a:cubicBezTo>
                  <a:pt x="1023" y="0"/>
                  <a:pt x="1023" y="0"/>
                  <a:pt x="1023" y="0"/>
                </a:cubicBezTo>
                <a:cubicBezTo>
                  <a:pt x="962" y="0"/>
                  <a:pt x="962" y="0"/>
                  <a:pt x="962" y="0"/>
                </a:cubicBezTo>
                <a:cubicBezTo>
                  <a:pt x="962" y="295"/>
                  <a:pt x="962" y="295"/>
                  <a:pt x="962" y="295"/>
                </a:cubicBezTo>
                <a:cubicBezTo>
                  <a:pt x="1023" y="295"/>
                  <a:pt x="1023" y="295"/>
                  <a:pt x="1023" y="295"/>
                </a:cubicBezTo>
                <a:cubicBezTo>
                  <a:pt x="1023" y="181"/>
                  <a:pt x="1023" y="181"/>
                  <a:pt x="1023" y="181"/>
                </a:cubicBezTo>
                <a:cubicBezTo>
                  <a:pt x="1023" y="169"/>
                  <a:pt x="1027" y="158"/>
                  <a:pt x="1034" y="150"/>
                </a:cubicBezTo>
                <a:cubicBezTo>
                  <a:pt x="1040" y="142"/>
                  <a:pt x="1049" y="138"/>
                  <a:pt x="1060" y="138"/>
                </a:cubicBezTo>
                <a:cubicBezTo>
                  <a:pt x="1081" y="138"/>
                  <a:pt x="1092" y="153"/>
                  <a:pt x="1092" y="182"/>
                </a:cubicBezTo>
                <a:cubicBezTo>
                  <a:pt x="1092" y="295"/>
                  <a:pt x="1092" y="295"/>
                  <a:pt x="1092" y="295"/>
                </a:cubicBezTo>
                <a:cubicBezTo>
                  <a:pt x="1153" y="295"/>
                  <a:pt x="1153" y="295"/>
                  <a:pt x="1153" y="295"/>
                </a:cubicBezTo>
                <a:cubicBezTo>
                  <a:pt x="1153" y="173"/>
                  <a:pt x="1153" y="173"/>
                  <a:pt x="1153" y="173"/>
                </a:cubicBezTo>
                <a:cubicBezTo>
                  <a:pt x="1153" y="118"/>
                  <a:pt x="1131" y="91"/>
                  <a:pt x="1086" y="91"/>
                </a:cubicBezTo>
                <a:close/>
                <a:moveTo>
                  <a:pt x="1278" y="35"/>
                </a:moveTo>
                <a:cubicBezTo>
                  <a:pt x="1217" y="53"/>
                  <a:pt x="1217" y="53"/>
                  <a:pt x="1217" y="53"/>
                </a:cubicBezTo>
                <a:cubicBezTo>
                  <a:pt x="1217" y="96"/>
                  <a:pt x="1217" y="96"/>
                  <a:pt x="1217" y="96"/>
                </a:cubicBezTo>
                <a:cubicBezTo>
                  <a:pt x="1184" y="96"/>
                  <a:pt x="1184" y="96"/>
                  <a:pt x="1184" y="96"/>
                </a:cubicBezTo>
                <a:cubicBezTo>
                  <a:pt x="1184" y="141"/>
                  <a:pt x="1184" y="141"/>
                  <a:pt x="1184" y="141"/>
                </a:cubicBezTo>
                <a:cubicBezTo>
                  <a:pt x="1217" y="141"/>
                  <a:pt x="1217" y="141"/>
                  <a:pt x="1217" y="141"/>
                </a:cubicBezTo>
                <a:cubicBezTo>
                  <a:pt x="1217" y="232"/>
                  <a:pt x="1217" y="232"/>
                  <a:pt x="1217" y="232"/>
                </a:cubicBezTo>
                <a:cubicBezTo>
                  <a:pt x="1217" y="277"/>
                  <a:pt x="1238" y="300"/>
                  <a:pt x="1282" y="300"/>
                </a:cubicBezTo>
                <a:cubicBezTo>
                  <a:pt x="1300" y="300"/>
                  <a:pt x="1314" y="297"/>
                  <a:pt x="1323" y="293"/>
                </a:cubicBezTo>
                <a:cubicBezTo>
                  <a:pt x="1323" y="247"/>
                  <a:pt x="1323" y="247"/>
                  <a:pt x="1323" y="247"/>
                </a:cubicBezTo>
                <a:cubicBezTo>
                  <a:pt x="1316" y="251"/>
                  <a:pt x="1309" y="253"/>
                  <a:pt x="1303" y="253"/>
                </a:cubicBezTo>
                <a:cubicBezTo>
                  <a:pt x="1286" y="253"/>
                  <a:pt x="1278" y="242"/>
                  <a:pt x="1278" y="222"/>
                </a:cubicBezTo>
                <a:cubicBezTo>
                  <a:pt x="1278" y="141"/>
                  <a:pt x="1278" y="141"/>
                  <a:pt x="1278" y="141"/>
                </a:cubicBezTo>
                <a:cubicBezTo>
                  <a:pt x="1323" y="141"/>
                  <a:pt x="1323" y="141"/>
                  <a:pt x="1323" y="141"/>
                </a:cubicBezTo>
                <a:cubicBezTo>
                  <a:pt x="1323" y="96"/>
                  <a:pt x="1323" y="96"/>
                  <a:pt x="1323" y="96"/>
                </a:cubicBezTo>
                <a:cubicBezTo>
                  <a:pt x="1278" y="96"/>
                  <a:pt x="1278" y="96"/>
                  <a:pt x="1278" y="96"/>
                </a:cubicBezTo>
                <a:lnTo>
                  <a:pt x="1278" y="35"/>
                </a:lnTo>
                <a:close/>
                <a:moveTo>
                  <a:pt x="1385" y="236"/>
                </a:moveTo>
                <a:cubicBezTo>
                  <a:pt x="1374" y="236"/>
                  <a:pt x="1365" y="239"/>
                  <a:pt x="1359" y="245"/>
                </a:cubicBezTo>
                <a:cubicBezTo>
                  <a:pt x="1352" y="251"/>
                  <a:pt x="1348" y="258"/>
                  <a:pt x="1348" y="268"/>
                </a:cubicBezTo>
                <a:cubicBezTo>
                  <a:pt x="1348" y="277"/>
                  <a:pt x="1352" y="284"/>
                  <a:pt x="1358" y="291"/>
                </a:cubicBezTo>
                <a:cubicBezTo>
                  <a:pt x="1365" y="297"/>
                  <a:pt x="1373" y="300"/>
                  <a:pt x="1384" y="300"/>
                </a:cubicBezTo>
                <a:cubicBezTo>
                  <a:pt x="1394" y="300"/>
                  <a:pt x="1403" y="297"/>
                  <a:pt x="1410" y="291"/>
                </a:cubicBezTo>
                <a:cubicBezTo>
                  <a:pt x="1417" y="285"/>
                  <a:pt x="1420" y="277"/>
                  <a:pt x="1420" y="268"/>
                </a:cubicBezTo>
                <a:cubicBezTo>
                  <a:pt x="1420" y="258"/>
                  <a:pt x="1417" y="251"/>
                  <a:pt x="1410" y="245"/>
                </a:cubicBezTo>
                <a:cubicBezTo>
                  <a:pt x="1404" y="239"/>
                  <a:pt x="1395" y="236"/>
                  <a:pt x="1385" y="236"/>
                </a:cubicBezTo>
                <a:close/>
                <a:moveTo>
                  <a:pt x="1588" y="91"/>
                </a:moveTo>
                <a:cubicBezTo>
                  <a:pt x="1560" y="91"/>
                  <a:pt x="1539" y="103"/>
                  <a:pt x="1524" y="127"/>
                </a:cubicBezTo>
                <a:cubicBezTo>
                  <a:pt x="1524" y="127"/>
                  <a:pt x="1524" y="127"/>
                  <a:pt x="1524" y="127"/>
                </a:cubicBezTo>
                <a:cubicBezTo>
                  <a:pt x="1524" y="96"/>
                  <a:pt x="1524" y="96"/>
                  <a:pt x="1524" y="96"/>
                </a:cubicBezTo>
                <a:cubicBezTo>
                  <a:pt x="1462" y="96"/>
                  <a:pt x="1462" y="96"/>
                  <a:pt x="1462" y="96"/>
                </a:cubicBezTo>
                <a:cubicBezTo>
                  <a:pt x="1462" y="295"/>
                  <a:pt x="1462" y="295"/>
                  <a:pt x="1462" y="295"/>
                </a:cubicBezTo>
                <a:cubicBezTo>
                  <a:pt x="1524" y="295"/>
                  <a:pt x="1524" y="295"/>
                  <a:pt x="1524" y="295"/>
                </a:cubicBezTo>
                <a:cubicBezTo>
                  <a:pt x="1524" y="181"/>
                  <a:pt x="1524" y="181"/>
                  <a:pt x="1524" y="181"/>
                </a:cubicBezTo>
                <a:cubicBezTo>
                  <a:pt x="1524" y="169"/>
                  <a:pt x="1527" y="158"/>
                  <a:pt x="1534" y="150"/>
                </a:cubicBezTo>
                <a:cubicBezTo>
                  <a:pt x="1541" y="142"/>
                  <a:pt x="1550" y="138"/>
                  <a:pt x="1560" y="138"/>
                </a:cubicBezTo>
                <a:cubicBezTo>
                  <a:pt x="1582" y="138"/>
                  <a:pt x="1593" y="153"/>
                  <a:pt x="1593" y="184"/>
                </a:cubicBezTo>
                <a:cubicBezTo>
                  <a:pt x="1593" y="295"/>
                  <a:pt x="1593" y="295"/>
                  <a:pt x="1593" y="295"/>
                </a:cubicBezTo>
                <a:cubicBezTo>
                  <a:pt x="1655" y="295"/>
                  <a:pt x="1655" y="295"/>
                  <a:pt x="1655" y="295"/>
                </a:cubicBezTo>
                <a:cubicBezTo>
                  <a:pt x="1655" y="173"/>
                  <a:pt x="1655" y="173"/>
                  <a:pt x="1655" y="173"/>
                </a:cubicBezTo>
                <a:cubicBezTo>
                  <a:pt x="1655" y="118"/>
                  <a:pt x="1632" y="91"/>
                  <a:pt x="1588" y="91"/>
                </a:cubicBezTo>
                <a:close/>
                <a:moveTo>
                  <a:pt x="1703" y="0"/>
                </a:moveTo>
                <a:cubicBezTo>
                  <a:pt x="1703" y="295"/>
                  <a:pt x="1703" y="295"/>
                  <a:pt x="1703" y="295"/>
                </a:cubicBezTo>
                <a:cubicBezTo>
                  <a:pt x="1765" y="295"/>
                  <a:pt x="1765" y="295"/>
                  <a:pt x="1765" y="295"/>
                </a:cubicBezTo>
                <a:cubicBezTo>
                  <a:pt x="1765" y="0"/>
                  <a:pt x="1765" y="0"/>
                  <a:pt x="1765" y="0"/>
                </a:cubicBezTo>
                <a:lnTo>
                  <a:pt x="17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CDC6A206-75AC-4A75-97EE-B296C24E1C25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9492778" y="6071184"/>
            <a:ext cx="344701" cy="127079"/>
          </a:xfrm>
          <a:custGeom>
            <a:avLst/>
            <a:gdLst>
              <a:gd name="T0" fmla="*/ 316 w 813"/>
              <a:gd name="T1" fmla="*/ 171 h 300"/>
              <a:gd name="T2" fmla="*/ 316 w 813"/>
              <a:gd name="T3" fmla="*/ 295 h 300"/>
              <a:gd name="T4" fmla="*/ 255 w 813"/>
              <a:gd name="T5" fmla="*/ 295 h 300"/>
              <a:gd name="T6" fmla="*/ 255 w 813"/>
              <a:gd name="T7" fmla="*/ 181 h 300"/>
              <a:gd name="T8" fmla="*/ 223 w 813"/>
              <a:gd name="T9" fmla="*/ 138 h 300"/>
              <a:gd name="T10" fmla="*/ 198 w 813"/>
              <a:gd name="T11" fmla="*/ 151 h 300"/>
              <a:gd name="T12" fmla="*/ 189 w 813"/>
              <a:gd name="T13" fmla="*/ 184 h 300"/>
              <a:gd name="T14" fmla="*/ 189 w 813"/>
              <a:gd name="T15" fmla="*/ 295 h 300"/>
              <a:gd name="T16" fmla="*/ 127 w 813"/>
              <a:gd name="T17" fmla="*/ 295 h 300"/>
              <a:gd name="T18" fmla="*/ 127 w 813"/>
              <a:gd name="T19" fmla="*/ 180 h 300"/>
              <a:gd name="T20" fmla="*/ 96 w 813"/>
              <a:gd name="T21" fmla="*/ 138 h 300"/>
              <a:gd name="T22" fmla="*/ 71 w 813"/>
              <a:gd name="T23" fmla="*/ 150 h 300"/>
              <a:gd name="T24" fmla="*/ 61 w 813"/>
              <a:gd name="T25" fmla="*/ 184 h 300"/>
              <a:gd name="T26" fmla="*/ 61 w 813"/>
              <a:gd name="T27" fmla="*/ 295 h 300"/>
              <a:gd name="T28" fmla="*/ 0 w 813"/>
              <a:gd name="T29" fmla="*/ 295 h 300"/>
              <a:gd name="T30" fmla="*/ 0 w 813"/>
              <a:gd name="T31" fmla="*/ 96 h 300"/>
              <a:gd name="T32" fmla="*/ 61 w 813"/>
              <a:gd name="T33" fmla="*/ 96 h 300"/>
              <a:gd name="T34" fmla="*/ 61 w 813"/>
              <a:gd name="T35" fmla="*/ 127 h 300"/>
              <a:gd name="T36" fmla="*/ 62 w 813"/>
              <a:gd name="T37" fmla="*/ 127 h 300"/>
              <a:gd name="T38" fmla="*/ 89 w 813"/>
              <a:gd name="T39" fmla="*/ 101 h 300"/>
              <a:gd name="T40" fmla="*/ 126 w 813"/>
              <a:gd name="T41" fmla="*/ 91 h 300"/>
              <a:gd name="T42" fmla="*/ 184 w 813"/>
              <a:gd name="T43" fmla="*/ 128 h 300"/>
              <a:gd name="T44" fmla="*/ 251 w 813"/>
              <a:gd name="T45" fmla="*/ 91 h 300"/>
              <a:gd name="T46" fmla="*/ 316 w 813"/>
              <a:gd name="T47" fmla="*/ 171 h 300"/>
              <a:gd name="T48" fmla="*/ 551 w 813"/>
              <a:gd name="T49" fmla="*/ 117 h 300"/>
              <a:gd name="T50" fmla="*/ 572 w 813"/>
              <a:gd name="T51" fmla="*/ 190 h 300"/>
              <a:gd name="T52" fmla="*/ 547 w 813"/>
              <a:gd name="T53" fmla="*/ 270 h 300"/>
              <a:gd name="T54" fmla="*/ 482 w 813"/>
              <a:gd name="T55" fmla="*/ 300 h 300"/>
              <a:gd name="T56" fmla="*/ 427 w 813"/>
              <a:gd name="T57" fmla="*/ 272 h 300"/>
              <a:gd name="T58" fmla="*/ 426 w 813"/>
              <a:gd name="T59" fmla="*/ 272 h 300"/>
              <a:gd name="T60" fmla="*/ 426 w 813"/>
              <a:gd name="T61" fmla="*/ 295 h 300"/>
              <a:gd name="T62" fmla="*/ 365 w 813"/>
              <a:gd name="T63" fmla="*/ 295 h 300"/>
              <a:gd name="T64" fmla="*/ 365 w 813"/>
              <a:gd name="T65" fmla="*/ 0 h 300"/>
              <a:gd name="T66" fmla="*/ 426 w 813"/>
              <a:gd name="T67" fmla="*/ 0 h 300"/>
              <a:gd name="T68" fmla="*/ 426 w 813"/>
              <a:gd name="T69" fmla="*/ 126 h 300"/>
              <a:gd name="T70" fmla="*/ 427 w 813"/>
              <a:gd name="T71" fmla="*/ 126 h 300"/>
              <a:gd name="T72" fmla="*/ 492 w 813"/>
              <a:gd name="T73" fmla="*/ 91 h 300"/>
              <a:gd name="T74" fmla="*/ 551 w 813"/>
              <a:gd name="T75" fmla="*/ 117 h 300"/>
              <a:gd name="T76" fmla="*/ 509 w 813"/>
              <a:gd name="T77" fmla="*/ 191 h 300"/>
              <a:gd name="T78" fmla="*/ 498 w 813"/>
              <a:gd name="T79" fmla="*/ 152 h 300"/>
              <a:gd name="T80" fmla="*/ 468 w 813"/>
              <a:gd name="T81" fmla="*/ 138 h 300"/>
              <a:gd name="T82" fmla="*/ 437 w 813"/>
              <a:gd name="T83" fmla="*/ 152 h 300"/>
              <a:gd name="T84" fmla="*/ 425 w 813"/>
              <a:gd name="T85" fmla="*/ 188 h 300"/>
              <a:gd name="T86" fmla="*/ 425 w 813"/>
              <a:gd name="T87" fmla="*/ 208 h 300"/>
              <a:gd name="T88" fmla="*/ 436 w 813"/>
              <a:gd name="T89" fmla="*/ 240 h 300"/>
              <a:gd name="T90" fmla="*/ 465 w 813"/>
              <a:gd name="T91" fmla="*/ 253 h 300"/>
              <a:gd name="T92" fmla="*/ 497 w 813"/>
              <a:gd name="T93" fmla="*/ 237 h 300"/>
              <a:gd name="T94" fmla="*/ 509 w 813"/>
              <a:gd name="T95" fmla="*/ 191 h 300"/>
              <a:gd name="T96" fmla="*/ 813 w 813"/>
              <a:gd name="T97" fmla="*/ 193 h 300"/>
              <a:gd name="T98" fmla="*/ 784 w 813"/>
              <a:gd name="T99" fmla="*/ 271 h 300"/>
              <a:gd name="T100" fmla="*/ 704 w 813"/>
              <a:gd name="T101" fmla="*/ 300 h 300"/>
              <a:gd name="T102" fmla="*/ 626 w 813"/>
              <a:gd name="T103" fmla="*/ 272 h 300"/>
              <a:gd name="T104" fmla="*/ 597 w 813"/>
              <a:gd name="T105" fmla="*/ 196 h 300"/>
              <a:gd name="T106" fmla="*/ 627 w 813"/>
              <a:gd name="T107" fmla="*/ 119 h 300"/>
              <a:gd name="T108" fmla="*/ 707 w 813"/>
              <a:gd name="T109" fmla="*/ 91 h 300"/>
              <a:gd name="T110" fmla="*/ 785 w 813"/>
              <a:gd name="T111" fmla="*/ 119 h 300"/>
              <a:gd name="T112" fmla="*/ 813 w 813"/>
              <a:gd name="T113" fmla="*/ 193 h 300"/>
              <a:gd name="T114" fmla="*/ 750 w 813"/>
              <a:gd name="T115" fmla="*/ 194 h 300"/>
              <a:gd name="T116" fmla="*/ 706 w 813"/>
              <a:gd name="T117" fmla="*/ 138 h 300"/>
              <a:gd name="T118" fmla="*/ 672 w 813"/>
              <a:gd name="T119" fmla="*/ 153 h 300"/>
              <a:gd name="T120" fmla="*/ 660 w 813"/>
              <a:gd name="T121" fmla="*/ 195 h 300"/>
              <a:gd name="T122" fmla="*/ 706 w 813"/>
              <a:gd name="T123" fmla="*/ 253 h 300"/>
              <a:gd name="T124" fmla="*/ 750 w 813"/>
              <a:gd name="T125" fmla="*/ 19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13" h="300">
                <a:moveTo>
                  <a:pt x="316" y="171"/>
                </a:moveTo>
                <a:cubicBezTo>
                  <a:pt x="316" y="295"/>
                  <a:pt x="316" y="295"/>
                  <a:pt x="316" y="295"/>
                </a:cubicBezTo>
                <a:cubicBezTo>
                  <a:pt x="255" y="295"/>
                  <a:pt x="255" y="295"/>
                  <a:pt x="255" y="295"/>
                </a:cubicBezTo>
                <a:cubicBezTo>
                  <a:pt x="255" y="181"/>
                  <a:pt x="255" y="181"/>
                  <a:pt x="255" y="181"/>
                </a:cubicBezTo>
                <a:cubicBezTo>
                  <a:pt x="255" y="152"/>
                  <a:pt x="244" y="138"/>
                  <a:pt x="223" y="138"/>
                </a:cubicBezTo>
                <a:cubicBezTo>
                  <a:pt x="213" y="138"/>
                  <a:pt x="204" y="142"/>
                  <a:pt x="198" y="151"/>
                </a:cubicBezTo>
                <a:cubicBezTo>
                  <a:pt x="192" y="160"/>
                  <a:pt x="189" y="171"/>
                  <a:pt x="189" y="184"/>
                </a:cubicBezTo>
                <a:cubicBezTo>
                  <a:pt x="189" y="295"/>
                  <a:pt x="189" y="295"/>
                  <a:pt x="189" y="295"/>
                </a:cubicBezTo>
                <a:cubicBezTo>
                  <a:pt x="127" y="295"/>
                  <a:pt x="127" y="295"/>
                  <a:pt x="127" y="295"/>
                </a:cubicBezTo>
                <a:cubicBezTo>
                  <a:pt x="127" y="180"/>
                  <a:pt x="127" y="180"/>
                  <a:pt x="127" y="180"/>
                </a:cubicBezTo>
                <a:cubicBezTo>
                  <a:pt x="127" y="152"/>
                  <a:pt x="117" y="138"/>
                  <a:pt x="96" y="138"/>
                </a:cubicBezTo>
                <a:cubicBezTo>
                  <a:pt x="85" y="138"/>
                  <a:pt x="77" y="142"/>
                  <a:pt x="71" y="150"/>
                </a:cubicBezTo>
                <a:cubicBezTo>
                  <a:pt x="64" y="159"/>
                  <a:pt x="61" y="170"/>
                  <a:pt x="61" y="184"/>
                </a:cubicBezTo>
                <a:cubicBezTo>
                  <a:pt x="61" y="295"/>
                  <a:pt x="61" y="295"/>
                  <a:pt x="61" y="295"/>
                </a:cubicBezTo>
                <a:cubicBezTo>
                  <a:pt x="0" y="295"/>
                  <a:pt x="0" y="295"/>
                  <a:pt x="0" y="295"/>
                </a:cubicBezTo>
                <a:cubicBezTo>
                  <a:pt x="0" y="96"/>
                  <a:pt x="0" y="96"/>
                  <a:pt x="0" y="96"/>
                </a:cubicBezTo>
                <a:cubicBezTo>
                  <a:pt x="61" y="96"/>
                  <a:pt x="61" y="96"/>
                  <a:pt x="61" y="96"/>
                </a:cubicBezTo>
                <a:cubicBezTo>
                  <a:pt x="61" y="127"/>
                  <a:pt x="61" y="127"/>
                  <a:pt x="61" y="127"/>
                </a:cubicBezTo>
                <a:cubicBezTo>
                  <a:pt x="62" y="127"/>
                  <a:pt x="62" y="127"/>
                  <a:pt x="62" y="127"/>
                </a:cubicBezTo>
                <a:cubicBezTo>
                  <a:pt x="68" y="116"/>
                  <a:pt x="77" y="108"/>
                  <a:pt x="89" y="101"/>
                </a:cubicBezTo>
                <a:cubicBezTo>
                  <a:pt x="100" y="94"/>
                  <a:pt x="113" y="91"/>
                  <a:pt x="126" y="91"/>
                </a:cubicBezTo>
                <a:cubicBezTo>
                  <a:pt x="154" y="91"/>
                  <a:pt x="174" y="103"/>
                  <a:pt x="184" y="128"/>
                </a:cubicBezTo>
                <a:cubicBezTo>
                  <a:pt x="199" y="103"/>
                  <a:pt x="222" y="91"/>
                  <a:pt x="251" y="91"/>
                </a:cubicBezTo>
                <a:cubicBezTo>
                  <a:pt x="294" y="91"/>
                  <a:pt x="316" y="118"/>
                  <a:pt x="316" y="171"/>
                </a:cubicBezTo>
                <a:close/>
                <a:moveTo>
                  <a:pt x="551" y="117"/>
                </a:moveTo>
                <a:cubicBezTo>
                  <a:pt x="565" y="135"/>
                  <a:pt x="572" y="159"/>
                  <a:pt x="572" y="190"/>
                </a:cubicBezTo>
                <a:cubicBezTo>
                  <a:pt x="572" y="223"/>
                  <a:pt x="564" y="250"/>
                  <a:pt x="547" y="270"/>
                </a:cubicBezTo>
                <a:cubicBezTo>
                  <a:pt x="531" y="290"/>
                  <a:pt x="510" y="300"/>
                  <a:pt x="482" y="300"/>
                </a:cubicBezTo>
                <a:cubicBezTo>
                  <a:pt x="458" y="300"/>
                  <a:pt x="439" y="291"/>
                  <a:pt x="427" y="272"/>
                </a:cubicBezTo>
                <a:cubicBezTo>
                  <a:pt x="426" y="272"/>
                  <a:pt x="426" y="272"/>
                  <a:pt x="426" y="272"/>
                </a:cubicBezTo>
                <a:cubicBezTo>
                  <a:pt x="426" y="295"/>
                  <a:pt x="426" y="295"/>
                  <a:pt x="426" y="295"/>
                </a:cubicBezTo>
                <a:cubicBezTo>
                  <a:pt x="365" y="295"/>
                  <a:pt x="365" y="295"/>
                  <a:pt x="365" y="295"/>
                </a:cubicBezTo>
                <a:cubicBezTo>
                  <a:pt x="365" y="0"/>
                  <a:pt x="365" y="0"/>
                  <a:pt x="365" y="0"/>
                </a:cubicBezTo>
                <a:cubicBezTo>
                  <a:pt x="426" y="0"/>
                  <a:pt x="426" y="0"/>
                  <a:pt x="426" y="0"/>
                </a:cubicBezTo>
                <a:cubicBezTo>
                  <a:pt x="426" y="126"/>
                  <a:pt x="426" y="126"/>
                  <a:pt x="426" y="126"/>
                </a:cubicBezTo>
                <a:cubicBezTo>
                  <a:pt x="427" y="126"/>
                  <a:pt x="427" y="126"/>
                  <a:pt x="427" y="126"/>
                </a:cubicBezTo>
                <a:cubicBezTo>
                  <a:pt x="442" y="103"/>
                  <a:pt x="464" y="91"/>
                  <a:pt x="492" y="91"/>
                </a:cubicBezTo>
                <a:cubicBezTo>
                  <a:pt x="517" y="91"/>
                  <a:pt x="537" y="100"/>
                  <a:pt x="551" y="117"/>
                </a:cubicBezTo>
                <a:close/>
                <a:moveTo>
                  <a:pt x="509" y="191"/>
                </a:moveTo>
                <a:cubicBezTo>
                  <a:pt x="509" y="174"/>
                  <a:pt x="505" y="161"/>
                  <a:pt x="498" y="152"/>
                </a:cubicBezTo>
                <a:cubicBezTo>
                  <a:pt x="491" y="143"/>
                  <a:pt x="481" y="138"/>
                  <a:pt x="468" y="138"/>
                </a:cubicBezTo>
                <a:cubicBezTo>
                  <a:pt x="456" y="138"/>
                  <a:pt x="445" y="143"/>
                  <a:pt x="437" y="152"/>
                </a:cubicBezTo>
                <a:cubicBezTo>
                  <a:pt x="429" y="161"/>
                  <a:pt x="425" y="173"/>
                  <a:pt x="425" y="188"/>
                </a:cubicBezTo>
                <a:cubicBezTo>
                  <a:pt x="425" y="208"/>
                  <a:pt x="425" y="208"/>
                  <a:pt x="425" y="208"/>
                </a:cubicBezTo>
                <a:cubicBezTo>
                  <a:pt x="425" y="221"/>
                  <a:pt x="429" y="232"/>
                  <a:pt x="436" y="240"/>
                </a:cubicBezTo>
                <a:cubicBezTo>
                  <a:pt x="444" y="249"/>
                  <a:pt x="453" y="253"/>
                  <a:pt x="465" y="253"/>
                </a:cubicBezTo>
                <a:cubicBezTo>
                  <a:pt x="479" y="253"/>
                  <a:pt x="489" y="247"/>
                  <a:pt x="497" y="237"/>
                </a:cubicBezTo>
                <a:cubicBezTo>
                  <a:pt x="505" y="226"/>
                  <a:pt x="509" y="210"/>
                  <a:pt x="509" y="191"/>
                </a:cubicBezTo>
                <a:close/>
                <a:moveTo>
                  <a:pt x="813" y="193"/>
                </a:moveTo>
                <a:cubicBezTo>
                  <a:pt x="813" y="226"/>
                  <a:pt x="803" y="252"/>
                  <a:pt x="784" y="271"/>
                </a:cubicBezTo>
                <a:cubicBezTo>
                  <a:pt x="764" y="290"/>
                  <a:pt x="738" y="300"/>
                  <a:pt x="704" y="300"/>
                </a:cubicBezTo>
                <a:cubicBezTo>
                  <a:pt x="671" y="300"/>
                  <a:pt x="645" y="291"/>
                  <a:pt x="626" y="272"/>
                </a:cubicBezTo>
                <a:cubicBezTo>
                  <a:pt x="607" y="253"/>
                  <a:pt x="597" y="228"/>
                  <a:pt x="597" y="196"/>
                </a:cubicBezTo>
                <a:cubicBezTo>
                  <a:pt x="597" y="163"/>
                  <a:pt x="607" y="137"/>
                  <a:pt x="627" y="119"/>
                </a:cubicBezTo>
                <a:cubicBezTo>
                  <a:pt x="647" y="100"/>
                  <a:pt x="673" y="91"/>
                  <a:pt x="707" y="91"/>
                </a:cubicBezTo>
                <a:cubicBezTo>
                  <a:pt x="740" y="91"/>
                  <a:pt x="766" y="100"/>
                  <a:pt x="785" y="119"/>
                </a:cubicBezTo>
                <a:cubicBezTo>
                  <a:pt x="804" y="137"/>
                  <a:pt x="813" y="162"/>
                  <a:pt x="813" y="193"/>
                </a:cubicBezTo>
                <a:close/>
                <a:moveTo>
                  <a:pt x="750" y="194"/>
                </a:moveTo>
                <a:cubicBezTo>
                  <a:pt x="750" y="157"/>
                  <a:pt x="735" y="138"/>
                  <a:pt x="706" y="138"/>
                </a:cubicBezTo>
                <a:cubicBezTo>
                  <a:pt x="691" y="138"/>
                  <a:pt x="680" y="143"/>
                  <a:pt x="672" y="153"/>
                </a:cubicBezTo>
                <a:cubicBezTo>
                  <a:pt x="664" y="163"/>
                  <a:pt x="660" y="177"/>
                  <a:pt x="660" y="195"/>
                </a:cubicBezTo>
                <a:cubicBezTo>
                  <a:pt x="660" y="234"/>
                  <a:pt x="675" y="253"/>
                  <a:pt x="706" y="253"/>
                </a:cubicBezTo>
                <a:cubicBezTo>
                  <a:pt x="736" y="253"/>
                  <a:pt x="750" y="233"/>
                  <a:pt x="750" y="19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24" name="Freeform 13">
            <a:extLst>
              <a:ext uri="{FF2B5EF4-FFF2-40B4-BE49-F238E27FC236}">
                <a16:creationId xmlns:a16="http://schemas.microsoft.com/office/drawing/2014/main" id="{31D0FF1F-7CCB-4A92-903F-3DD77450A463}"/>
              </a:ext>
            </a:extLst>
          </p:cNvPr>
          <p:cNvSpPr>
            <a:spLocks noSelect="1"/>
          </p:cNvSpPr>
          <p:nvPr userDrawn="1"/>
        </p:nvSpPr>
        <p:spPr bwMode="gray">
          <a:xfrm>
            <a:off x="4763" y="719138"/>
            <a:ext cx="2298700" cy="1441450"/>
          </a:xfrm>
          <a:custGeom>
            <a:avLst/>
            <a:gdLst>
              <a:gd name="T0" fmla="*/ 5433 w 5433"/>
              <a:gd name="T1" fmla="*/ 750 h 3403"/>
              <a:gd name="T2" fmla="*/ 4683 w 5433"/>
              <a:gd name="T3" fmla="*/ 0 h 3403"/>
              <a:gd name="T4" fmla="*/ 0 w 5433"/>
              <a:gd name="T5" fmla="*/ 0 h 3403"/>
              <a:gd name="T6" fmla="*/ 0 w 5433"/>
              <a:gd name="T7" fmla="*/ 3403 h 3403"/>
              <a:gd name="T8" fmla="*/ 5433 w 5433"/>
              <a:gd name="T9" fmla="*/ 3403 h 3403"/>
              <a:gd name="T10" fmla="*/ 5433 w 5433"/>
              <a:gd name="T11" fmla="*/ 750 h 3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33" h="3403">
                <a:moveTo>
                  <a:pt x="5433" y="750"/>
                </a:moveTo>
                <a:cubicBezTo>
                  <a:pt x="5433" y="338"/>
                  <a:pt x="5095" y="0"/>
                  <a:pt x="46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03"/>
                  <a:pt x="0" y="3403"/>
                  <a:pt x="0" y="3403"/>
                </a:cubicBezTo>
                <a:cubicBezTo>
                  <a:pt x="5433" y="3403"/>
                  <a:pt x="5433" y="3403"/>
                  <a:pt x="5433" y="3403"/>
                </a:cubicBezTo>
                <a:lnTo>
                  <a:pt x="5433" y="750"/>
                </a:lnTo>
                <a:close/>
              </a:path>
            </a:pathLst>
          </a:custGeom>
          <a:solidFill>
            <a:srgbClr val="009EE2"/>
          </a:solidFill>
          <a:ln>
            <a:noFill/>
          </a:ln>
          <a:effectLst>
            <a:outerShdw blurRad="76200" sx="104000" sy="104000" algn="ctr" rotWithShape="0">
              <a:srgbClr val="D0CECE">
                <a:alpha val="76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26" name="***logo">
            <a:extLst>
              <a:ext uri="{FF2B5EF4-FFF2-40B4-BE49-F238E27FC236}">
                <a16:creationId xmlns:a16="http://schemas.microsoft.com/office/drawing/2014/main" id="{A2409C37-EC2C-4007-89C3-F83F32B5BFF0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3"/>
          <a:stretch>
            <a:fillRect/>
          </a:stretch>
        </p:blipFill>
        <p:spPr bwMode="gray">
          <a:xfrm>
            <a:off x="4680" y="719280"/>
            <a:ext cx="2298600" cy="14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56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 noSelect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nl-NL" noProof="1"/>
              <a:t>[Titel]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 hidden="1">
            <a:extLst>
              <a:ext uri="{FF2B5EF4-FFF2-40B4-BE49-F238E27FC236}">
                <a16:creationId xmlns:a16="http://schemas.microsoft.com/office/drawing/2014/main" id="{60ABDAD1-1417-4A76-B2E5-DEB5397BB4D7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3393" y="0"/>
            <a:ext cx="12188389" cy="6858000"/>
          </a:xfrm>
          <a:prstGeom prst="rect">
            <a:avLst/>
          </a:prstGeom>
        </p:spPr>
      </p:pic>
      <p:pic>
        <p:nvPicPr>
          <p:cNvPr id="10" name="***druppels">
            <a:extLst>
              <a:ext uri="{FF2B5EF4-FFF2-40B4-BE49-F238E27FC236}">
                <a16:creationId xmlns:a16="http://schemas.microsoft.com/office/drawing/2014/main" id="{720F36EC-87A9-44DD-BB0D-0AAA2D3BE9E8}"/>
              </a:ext>
            </a:extLst>
          </p:cNvPr>
          <p:cNvPicPr>
            <a:picLocks noSelect="1" noChangeAspect="1"/>
          </p:cNvPicPr>
          <p:nvPr userDrawn="1"/>
        </p:nvPicPr>
        <p:blipFill>
          <a:blip r:embed="rId13"/>
          <a:stretch>
            <a:fillRect/>
          </a:stretch>
        </p:blipFill>
        <p:spPr bwMode="gray">
          <a:xfrm>
            <a:off x="0" y="0"/>
            <a:ext cx="2529840" cy="68580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 noSelect="1"/>
          </p:cNvSpPr>
          <p:nvPr>
            <p:ph type="title"/>
          </p:nvPr>
        </p:nvSpPr>
        <p:spPr bwMode="gray">
          <a:xfrm>
            <a:off x="1328739" y="377788"/>
            <a:ext cx="8153224" cy="1143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nl-NL" noProof="1"/>
              <a:t>Klik om de stijl te bewerken</a:t>
            </a:r>
          </a:p>
        </p:txBody>
      </p:sp>
      <p:sp>
        <p:nvSpPr>
          <p:cNvPr id="3" name="Tijdelijke aanduiding voor tekst 2 (JU-Free)"/>
          <p:cNvSpPr>
            <a:spLocks noGrp="1"/>
          </p:cNvSpPr>
          <p:nvPr>
            <p:ph type="body" idx="1"/>
          </p:nvPr>
        </p:nvSpPr>
        <p:spPr bwMode="gray">
          <a:xfrm>
            <a:off x="1345059" y="2312876"/>
            <a:ext cx="8712968" cy="33843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nl-NL" noProof="1"/>
              <a:t>JU-LEVEL1=Opsomming 1e niveau</a:t>
            </a:r>
          </a:p>
          <a:p>
            <a:pPr lvl="1"/>
            <a:r>
              <a:rPr lang="nl-NL" noProof="1"/>
              <a:t>JU-LEVEL2=Opsomming 2e niveau</a:t>
            </a:r>
          </a:p>
          <a:p>
            <a:pPr lvl="2"/>
            <a:r>
              <a:rPr lang="nl-NL" noProof="1"/>
              <a:t>JU-LEVEL3=Opsomming 3e niveau</a:t>
            </a:r>
          </a:p>
          <a:p>
            <a:pPr lvl="3"/>
            <a:r>
              <a:rPr lang="nl-NL" noProof="1"/>
              <a:t>JU-LEVEL4=Kop</a:t>
            </a:r>
          </a:p>
          <a:p>
            <a:pPr lvl="4"/>
            <a:r>
              <a:rPr lang="nl-NL" noProof="1"/>
              <a:t>JU-LEVEL5=Basistekst</a:t>
            </a:r>
          </a:p>
          <a:p>
            <a:pPr lvl="5"/>
            <a:r>
              <a:rPr lang="nl-NL" noProof="1"/>
              <a:t>JU-LEVEL6=Zwevend 1e niveau</a:t>
            </a:r>
          </a:p>
          <a:p>
            <a:pPr lvl="6"/>
            <a:r>
              <a:rPr lang="nl-NL" noProof="1"/>
              <a:t>JU-LEVEL7=Zwevend 2e niveau</a:t>
            </a:r>
          </a:p>
          <a:p>
            <a:pPr lvl="7"/>
            <a:r>
              <a:rPr lang="nl-NL" noProof="1"/>
              <a:t>JU-LEVEL8=Zwevend 3e niveau</a:t>
            </a:r>
          </a:p>
          <a:p>
            <a:pPr lvl="8"/>
            <a:r>
              <a:rPr lang="nl-NL" noProof="1"/>
              <a:t>JU-LEVEL9=Negende niveau</a:t>
            </a:r>
          </a:p>
        </p:txBody>
      </p:sp>
      <p:sp>
        <p:nvSpPr>
          <p:cNvPr id="4" name="Tijdelijke aanduiding voor datum 3"/>
          <p:cNvSpPr>
            <a:spLocks noGrp="1" noSelect="1"/>
          </p:cNvSpPr>
          <p:nvPr>
            <p:ph type="dt" sz="half" idx="2"/>
          </p:nvPr>
        </p:nvSpPr>
        <p:spPr bwMode="gray">
          <a:xfrm>
            <a:off x="184547" y="6021288"/>
            <a:ext cx="1705099" cy="25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600" b="1">
                <a:solidFill>
                  <a:schemeClr val="bg1"/>
                </a:solidFill>
                <a:latin typeface="+mj-lt"/>
              </a:defRPr>
            </a:lvl1pPr>
          </a:lstStyle>
          <a:p>
            <a:endParaRPr lang="nl-NL" noProof="1"/>
          </a:p>
        </p:txBody>
      </p:sp>
      <p:sp>
        <p:nvSpPr>
          <p:cNvPr id="5" name="Tijdelijke aanduiding voor voettekst 4"/>
          <p:cNvSpPr>
            <a:spLocks noGrp="1" noSelect="1"/>
          </p:cNvSpPr>
          <p:nvPr>
            <p:ph type="ftr" sz="quarter" idx="3"/>
          </p:nvPr>
        </p:nvSpPr>
        <p:spPr bwMode="gray">
          <a:xfrm>
            <a:off x="2101143" y="6021288"/>
            <a:ext cx="6265512" cy="25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600" b="1">
                <a:solidFill>
                  <a:schemeClr val="bg1"/>
                </a:solidFill>
                <a:latin typeface="+mj-lt"/>
              </a:defRPr>
            </a:lvl1pPr>
          </a:lstStyle>
          <a:p>
            <a:endParaRPr lang="nl-NL" noProof="1"/>
          </a:p>
        </p:txBody>
      </p:sp>
      <p:sp>
        <p:nvSpPr>
          <p:cNvPr id="6" name="Tijdelijke aanduiding voor dianummer 5"/>
          <p:cNvSpPr>
            <a:spLocks noGrp="1" noSelect="1"/>
          </p:cNvSpPr>
          <p:nvPr>
            <p:ph type="sldNum" sz="quarter" idx="4"/>
          </p:nvPr>
        </p:nvSpPr>
        <p:spPr bwMode="gray">
          <a:xfrm>
            <a:off x="9986020" y="6021288"/>
            <a:ext cx="1613802" cy="25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nl-NL" noProof="1"/>
              <a:t> </a:t>
            </a:r>
            <a:fld id="{1336C48C-F87C-4E4B-81EF-5027B17D1F61}" type="slidenum">
              <a:rPr lang="nl-NL" noProof="1" smtClean="0"/>
              <a:pPr/>
              <a:t>‹nr.›</a:t>
            </a:fld>
            <a:endParaRPr lang="nl-NL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0" r:id="rId2"/>
    <p:sldLayoutId id="2147483711" r:id="rId3"/>
    <p:sldLayoutId id="2147483717" r:id="rId4"/>
    <p:sldLayoutId id="2147483715" r:id="rId5"/>
    <p:sldLayoutId id="2147483719" r:id="rId6"/>
    <p:sldLayoutId id="2147483720" r:id="rId7"/>
    <p:sldLayoutId id="2147483716" r:id="rId8"/>
    <p:sldLayoutId id="2147483713" r:id="rId9"/>
    <p:sldLayoutId id="2147483714" r:id="rId10"/>
  </p:sldLayoutIdLst>
  <p:hf hdr="0" ftr="0" dt="0"/>
  <p:txStyles>
    <p:titleStyle>
      <a:lvl1pPr algn="l" defTabSz="1088937" rtl="0" eaLnBrk="1" latinLnBrk="0" hangingPunct="1">
        <a:spcBef>
          <a:spcPct val="0"/>
        </a:spcBef>
        <a:buNone/>
        <a:defRPr sz="3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1088937" rtl="0" eaLnBrk="1" latinLnBrk="0" hangingPunct="1">
        <a:spcBef>
          <a:spcPts val="0"/>
        </a:spcBef>
        <a:buFont typeface="Arial" pitchFamily="34" charset="0"/>
        <a:buChar char="•"/>
        <a:defRPr sz="2700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37600" indent="-237600" algn="l" defTabSz="1088937" rtl="0" eaLnBrk="1" latinLnBrk="0" hangingPunct="1">
        <a:spcBef>
          <a:spcPts val="0"/>
        </a:spcBef>
        <a:buClr>
          <a:schemeClr val="tx1"/>
        </a:buClr>
        <a:buFont typeface="Arial" pitchFamily="34" charset="0"/>
        <a:buChar char="•"/>
        <a:defRPr sz="27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475200" indent="-237600" algn="l" defTabSz="1088937" rtl="0" eaLnBrk="1" latinLnBrk="0" hangingPunct="1">
        <a:spcBef>
          <a:spcPts val="0"/>
        </a:spcBef>
        <a:buFont typeface="Arial" pitchFamily="34" charset="0"/>
        <a:buChar char="•"/>
        <a:defRPr sz="1901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1088937" rtl="0" eaLnBrk="1" latinLnBrk="0" hangingPunct="1">
        <a:spcBef>
          <a:spcPts val="0"/>
        </a:spcBef>
        <a:buFont typeface="Arial" pitchFamily="34" charset="0"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088937" rtl="0" eaLnBrk="1" latinLnBrk="0" hangingPunct="1">
        <a:spcBef>
          <a:spcPts val="1500"/>
        </a:spcBef>
        <a:buFont typeface="Arial" pitchFamily="34" charset="0"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0" indent="0" algn="l" defTabSz="1088937" rtl="0" eaLnBrk="1" latinLnBrk="0" hangingPunct="1">
        <a:spcBef>
          <a:spcPts val="0"/>
        </a:spcBef>
        <a:buFont typeface="Arial" pitchFamily="34" charset="0"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75200" indent="0" algn="l" defTabSz="1088937" rtl="0" eaLnBrk="1" latinLnBrk="0" hangingPunct="1">
        <a:spcBef>
          <a:spcPts val="0"/>
        </a:spcBef>
        <a:buFont typeface="Arial" pitchFamily="34" charset="0"/>
        <a:buNone/>
        <a:defRPr sz="2101" kern="1200">
          <a:solidFill>
            <a:schemeClr val="tx1"/>
          </a:solidFill>
          <a:latin typeface="+mn-lt"/>
          <a:ea typeface="+mn-ea"/>
          <a:cs typeface="+mn-cs"/>
        </a:defRPr>
      </a:lvl7pPr>
      <a:lvl8pPr marL="712800" indent="0" algn="l" defTabSz="1088937" rtl="0" eaLnBrk="1" latinLnBrk="0" hangingPunct="1">
        <a:spcBef>
          <a:spcPts val="0"/>
        </a:spcBef>
        <a:buFont typeface="Arial" pitchFamily="34" charset="0"/>
        <a:buNone/>
        <a:defRPr sz="1901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1088937" rtl="0" eaLnBrk="1" latinLnBrk="0" hangingPunct="1">
        <a:spcBef>
          <a:spcPts val="0"/>
        </a:spcBef>
        <a:buFont typeface="Arial" pitchFamily="34" charset="0"/>
        <a:buNone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1pPr>
      <a:lvl2pPr marL="544469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2pPr>
      <a:lvl3pPr marL="1088937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3pPr>
      <a:lvl4pPr marL="1633406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4pPr>
      <a:lvl5pPr marL="2177875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5pPr>
      <a:lvl6pPr marL="2722343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6pPr>
      <a:lvl7pPr marL="3266811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7pPr>
      <a:lvl8pPr marL="3811280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8pPr>
      <a:lvl9pPr marL="4355749" algn="l" defTabSz="1088937" rtl="0" eaLnBrk="1" latinLnBrk="0" hangingPunct="1">
        <a:defRPr sz="21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6.png"/><Relationship Id="rId2" Type="http://schemas.microsoft.com/office/2007/relationships/media" Target="../media/media11.m4a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6.png"/><Relationship Id="rId2" Type="http://schemas.microsoft.com/office/2007/relationships/media" Target="../media/media12.m4a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7" Type="http://schemas.openxmlformats.org/officeDocument/2006/relationships/image" Target="../media/image6.png"/><Relationship Id="rId2" Type="http://schemas.microsoft.com/office/2007/relationships/media" Target="../media/media13.m4a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6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6.png"/><Relationship Id="rId2" Type="http://schemas.microsoft.com/office/2007/relationships/media" Target="../media/media4.m4a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6.png"/><Relationship Id="rId2" Type="http://schemas.microsoft.com/office/2007/relationships/media" Target="../media/media5.m4a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6.m4a"/><Relationship Id="rId7" Type="http://schemas.openxmlformats.org/officeDocument/2006/relationships/image" Target="../media/image10.png"/><Relationship Id="rId2" Type="http://schemas.microsoft.com/office/2007/relationships/media" Target="../media/media6.m4a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6.png"/><Relationship Id="rId2" Type="http://schemas.microsoft.com/office/2007/relationships/media" Target="../media/media7.m4a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6.png"/><Relationship Id="rId2" Type="http://schemas.microsoft.com/office/2007/relationships/media" Target="../media/media8.m4a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6.png"/><Relationship Id="rId2" Type="http://schemas.microsoft.com/office/2007/relationships/media" Target="../media/media9.m4a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8880DD-08C7-4DE2-BE96-59E18BF4D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SELECT introductie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70F51F9-5BDF-413C-92A8-C6986B80B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5059" y="4797152"/>
            <a:ext cx="9145016" cy="996516"/>
          </a:xfrm>
        </p:spPr>
        <p:txBody>
          <a:bodyPr/>
          <a:lstStyle/>
          <a:p>
            <a:r>
              <a:rPr lang="nl-NL" dirty="0"/>
              <a:t>Informatie uit één tabel in de database tonen</a:t>
            </a:r>
          </a:p>
          <a:p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82D85E8-D5FD-4194-8847-8ADB5BC23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92696"/>
            <a:ext cx="4407417" cy="163677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94D01A-4EBC-4893-A026-91FD084AE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6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78"/>
    </mc:Choice>
    <mc:Fallback xmlns="">
      <p:transition spd="slow" advTm="10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WHERE clausule – vergelijken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=			gelijk aan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!= of &lt;&gt; 		ongelijk aan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&gt;			groter dan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&gt;=		groter dan of gelijk aan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&lt;			kleiner dan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&lt;=		kleiner dan of gelijk aan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" altLang="nl-NL" sz="2000" dirty="0"/>
              <a:t>		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nl" sz="2000" dirty="0"/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nl-NL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62B064C-8B88-41B8-9162-ADAEFC153BE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90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5918"/>
    </mc:Choice>
    <mc:Fallback xmlns="">
      <p:transition spd="slow" advTm="35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555" x="1517650" y="1835150"/>
          <p14:tracePt t="12790" x="1517650" y="1828800"/>
          <p14:tracePt t="12822" x="1517650" y="1822450"/>
          <p14:tracePt t="12880" x="1517650" y="1816100"/>
          <p14:tracePt t="12888" x="1517650" y="1809750"/>
          <p14:tracePt t="12903" x="1517650" y="1803400"/>
          <p14:tracePt t="12990" x="1517650" y="1790700"/>
          <p14:tracePt t="12998" x="1517650" y="1784350"/>
          <p14:tracePt t="13005" x="1511300" y="1771650"/>
          <p14:tracePt t="13022" x="1504950" y="1758950"/>
          <p14:tracePt t="13039" x="1485900" y="1739900"/>
          <p14:tracePt t="13056" x="1473200" y="1727200"/>
          <p14:tracePt t="13062" x="1466850" y="1714500"/>
          <p14:tracePt t="13071" x="1460500" y="1701800"/>
          <p14:tracePt t="13088" x="1447800" y="1682750"/>
          <p14:tracePt t="13105" x="1435100" y="1676400"/>
          <p14:tracePt t="13122" x="1422400" y="1663700"/>
          <p14:tracePt t="13138" x="1403350" y="1651000"/>
          <p14:tracePt t="13155" x="1377950" y="1638300"/>
          <p14:tracePt t="13171" x="1358900" y="1625600"/>
          <p14:tracePt t="13188" x="1339850" y="1619250"/>
          <p14:tracePt t="13204" x="1320800" y="1612900"/>
          <p14:tracePt t="13221" x="1301750" y="1606550"/>
          <p14:tracePt t="13238" x="1276350" y="1606550"/>
          <p14:tracePt t="13255" x="1257300" y="1600200"/>
          <p14:tracePt t="13271" x="1231900" y="1593850"/>
          <p14:tracePt t="13288" x="1219200" y="1593850"/>
          <p14:tracePt t="13305" x="1212850" y="1593850"/>
          <p14:tracePt t="13322" x="1206500" y="1593850"/>
          <p14:tracePt t="13339" x="1200150" y="1587500"/>
          <p14:tracePt t="13356" x="1181100" y="1587500"/>
          <p14:tracePt t="13358" x="1162050" y="1587500"/>
          <p14:tracePt t="13372" x="1143000" y="1587500"/>
          <p14:tracePt t="13389" x="1104900" y="1581150"/>
          <p14:tracePt t="13405" x="1079500" y="1581150"/>
          <p14:tracePt t="13422" x="1060450" y="1581150"/>
          <p14:tracePt t="13424" x="1054100" y="1574800"/>
          <p14:tracePt t="13439" x="1047750" y="1574800"/>
          <p14:tracePt t="13456" x="1028700" y="1574800"/>
          <p14:tracePt t="13472" x="996950" y="1574800"/>
          <p14:tracePt t="13474" x="977900" y="1574800"/>
          <p14:tracePt t="13489" x="965200" y="1574800"/>
          <p14:tracePt t="13505" x="939800" y="1574800"/>
          <p14:tracePt t="13522" x="933450" y="1574800"/>
          <p14:tracePt t="13539" x="927100" y="1574800"/>
          <p14:tracePt t="13556" x="914400" y="1581150"/>
          <p14:tracePt t="13558" x="908050" y="1593850"/>
          <p14:tracePt t="13572" x="901700" y="1593850"/>
          <p14:tracePt t="13589" x="895350" y="1600200"/>
          <p14:tracePt t="13675" x="895350" y="1606550"/>
          <p14:tracePt t="13683" x="895350" y="1612900"/>
          <p14:tracePt t="13691" x="895350" y="1625600"/>
          <p14:tracePt t="13706" x="889000" y="1644650"/>
          <p14:tracePt t="13722" x="882650" y="1663700"/>
          <p14:tracePt t="13738" x="882650" y="1676400"/>
          <p14:tracePt t="13755" x="876300" y="1708150"/>
          <p14:tracePt t="13772" x="876300" y="1720850"/>
          <p14:tracePt t="13789" x="869950" y="1727200"/>
          <p14:tracePt t="13805" x="869950" y="1752600"/>
          <p14:tracePt t="13822" x="869950" y="1778000"/>
          <p14:tracePt t="13838" x="869950" y="1790700"/>
          <p14:tracePt t="13840" x="869950" y="1803400"/>
          <p14:tracePt t="13856" x="876300" y="1828800"/>
          <p14:tracePt t="13872" x="876300" y="1841500"/>
          <p14:tracePt t="13889" x="882650" y="1854200"/>
          <p14:tracePt t="13906" x="889000" y="1860550"/>
          <p14:tracePt t="13922" x="895350" y="1866900"/>
          <p14:tracePt t="13939" x="901700" y="1879600"/>
          <p14:tracePt t="13956" x="914400" y="1885950"/>
          <p14:tracePt t="13972" x="927100" y="1892300"/>
          <p14:tracePt t="13989" x="939800" y="1905000"/>
          <p14:tracePt t="14005" x="958850" y="1924050"/>
          <p14:tracePt t="14022" x="971550" y="1930400"/>
          <p14:tracePt t="14039" x="1003300" y="1949450"/>
          <p14:tracePt t="14055" x="1016000" y="1955800"/>
          <p14:tracePt t="14072" x="1022350" y="1955800"/>
          <p14:tracePt t="14089" x="1035050" y="1962150"/>
          <p14:tracePt t="14106" x="1047750" y="1968500"/>
          <p14:tracePt t="14122" x="1085850" y="1974850"/>
          <p14:tracePt t="14139" x="1123950" y="1981200"/>
          <p14:tracePt t="14156" x="1155700" y="1987550"/>
          <p14:tracePt t="14172" x="1193800" y="1993900"/>
          <p14:tracePt t="14189" x="1231900" y="1993900"/>
          <p14:tracePt t="14205" x="1282700" y="2000250"/>
          <p14:tracePt t="14222" x="1314450" y="2000250"/>
          <p14:tracePt t="14239" x="1352550" y="1993900"/>
          <p14:tracePt t="14256" x="1384300" y="1987550"/>
          <p14:tracePt t="14272" x="1416050" y="1981200"/>
          <p14:tracePt t="14289" x="1447800" y="1968500"/>
          <p14:tracePt t="14306" x="1454150" y="1962150"/>
          <p14:tracePt t="14323" x="1466850" y="1949450"/>
          <p14:tracePt t="14339" x="1473200" y="1943100"/>
          <p14:tracePt t="14356" x="1479550" y="1930400"/>
          <p14:tracePt t="14372" x="1479550" y="1917700"/>
          <p14:tracePt t="14389" x="1485900" y="1898650"/>
          <p14:tracePt t="14406" x="1485900" y="1879600"/>
          <p14:tracePt t="14423" x="1492250" y="1860550"/>
          <p14:tracePt t="14439" x="1492250" y="1835150"/>
          <p14:tracePt t="14456" x="1498600" y="1816100"/>
          <p14:tracePt t="14472" x="1498600" y="1778000"/>
          <p14:tracePt t="14489" x="1504950" y="1758950"/>
          <p14:tracePt t="14506" x="1504950" y="1739900"/>
          <p14:tracePt t="14523" x="1504950" y="1733550"/>
          <p14:tracePt t="14561" x="1504950" y="1727200"/>
          <p14:tracePt t="14577" x="1504950" y="1720850"/>
          <p14:tracePt t="14590" x="1498600" y="1714500"/>
          <p14:tracePt t="14606" x="1492250" y="1714500"/>
          <p14:tracePt t="14623" x="1492250" y="1708150"/>
          <p14:tracePt t="14639" x="1479550" y="1701800"/>
          <p14:tracePt t="14656" x="1473200" y="1689100"/>
          <p14:tracePt t="14673" x="1460500" y="1682750"/>
          <p14:tracePt t="14852" x="1454150" y="1682750"/>
          <p14:tracePt t="14867" x="0" y="0"/>
        </p14:tracePtLst>
        <p14:tracePtLst>
          <p14:tracePt t="15934" x="1873250" y="2159000"/>
          <p14:tracePt t="15941" x="1866900" y="2152650"/>
          <p14:tracePt t="15975" x="1854200" y="2146300"/>
          <p14:tracePt t="15993" x="1841500" y="2139950"/>
          <p14:tracePt t="16009" x="1841500" y="2133600"/>
          <p14:tracePt t="16042" x="1835150" y="2133600"/>
          <p14:tracePt t="16059" x="1816100" y="2127250"/>
          <p14:tracePt t="16075" x="1797050" y="2120900"/>
          <p14:tracePt t="16093" x="1765300" y="2120900"/>
          <p14:tracePt t="16109" x="1746250" y="2114550"/>
          <p14:tracePt t="16125" x="1708150" y="2108200"/>
          <p14:tracePt t="16143" x="1663700" y="2101850"/>
          <p14:tracePt t="16160" x="1631950" y="2101850"/>
          <p14:tracePt t="16176" x="1587500" y="2095500"/>
          <p14:tracePt t="16193" x="1562100" y="2095500"/>
          <p14:tracePt t="16209" x="1530350" y="2095500"/>
          <p14:tracePt t="16225" x="1498600" y="2095500"/>
          <p14:tracePt t="16242" x="1447800" y="2089150"/>
          <p14:tracePt t="16261" x="1403350" y="2089150"/>
          <p14:tracePt t="16275" x="1371600" y="2089150"/>
          <p14:tracePt t="16291" x="1339850" y="2089150"/>
          <p14:tracePt t="16308" x="1314450" y="2082800"/>
          <p14:tracePt t="16324" x="1276350" y="2082800"/>
          <p14:tracePt t="16341" x="1250950" y="2082800"/>
          <p14:tracePt t="16358" x="1212850" y="2082800"/>
          <p14:tracePt t="16374" x="1187450" y="2082800"/>
          <p14:tracePt t="16391" x="1168400" y="2082800"/>
          <p14:tracePt t="16409" x="1149350" y="2082800"/>
          <p14:tracePt t="16425" x="1130300" y="2082800"/>
          <p14:tracePt t="16442" x="1111250" y="2089150"/>
          <p14:tracePt t="16459" x="1092200" y="2089150"/>
          <p14:tracePt t="16475" x="1073150" y="2089150"/>
          <p14:tracePt t="16492" x="1060450" y="2089150"/>
          <p14:tracePt t="16509" x="1041400" y="2089150"/>
          <p14:tracePt t="16525" x="1022350" y="2095500"/>
          <p14:tracePt t="16542" x="1016000" y="2095500"/>
          <p14:tracePt t="16560" x="1009650" y="2101850"/>
          <p14:tracePt t="16575" x="1003300" y="2108200"/>
          <p14:tracePt t="16592" x="984250" y="2114550"/>
          <p14:tracePt t="16608" x="977900" y="2114550"/>
          <p14:tracePt t="16625" x="971550" y="2114550"/>
          <p14:tracePt t="16663" x="971550" y="2120900"/>
          <p14:tracePt t="16673" x="965200" y="2120900"/>
          <p14:tracePt t="16681" x="965200" y="2127250"/>
          <p14:tracePt t="16697" x="958850" y="2127250"/>
          <p14:tracePt t="16708" x="958850" y="2133600"/>
          <p14:tracePt t="16725" x="952500" y="2139950"/>
          <p14:tracePt t="16742" x="946150" y="2146300"/>
          <p14:tracePt t="16760" x="939800" y="2152650"/>
          <p14:tracePt t="16775" x="933450" y="2165350"/>
          <p14:tracePt t="16792" x="933450" y="2171700"/>
          <p14:tracePt t="16809" x="927100" y="2184400"/>
          <p14:tracePt t="16825" x="927100" y="2190750"/>
          <p14:tracePt t="16829" x="927100" y="2197100"/>
          <p14:tracePt t="16842" x="927100" y="2203450"/>
          <p14:tracePt t="16860" x="920750" y="2216150"/>
          <p14:tracePt t="16875" x="920750" y="2222500"/>
          <p14:tracePt t="16880" x="920750" y="2228850"/>
          <p14:tracePt t="16892" x="920750" y="2235200"/>
          <p14:tracePt t="16895" x="920750" y="2241550"/>
          <p14:tracePt t="16909" x="920750" y="2247900"/>
          <p14:tracePt t="16925" x="920750" y="2260600"/>
          <p14:tracePt t="16928" x="920750" y="2273300"/>
          <p14:tracePt t="16942" x="920750" y="2279650"/>
          <p14:tracePt t="16959" x="920750" y="2298700"/>
          <p14:tracePt t="16975" x="920750" y="2311400"/>
          <p14:tracePt t="16992" x="920750" y="2317750"/>
          <p14:tracePt t="16995" x="920750" y="2324100"/>
          <p14:tracePt t="17009" x="920750" y="2336800"/>
          <p14:tracePt t="17026" x="920750" y="2362200"/>
          <p14:tracePt t="17042" x="920750" y="2374900"/>
          <p14:tracePt t="17059" x="920750" y="2387600"/>
          <p14:tracePt t="17076" x="920750" y="2400300"/>
          <p14:tracePt t="17092" x="920750" y="2406650"/>
          <p14:tracePt t="17094" x="920750" y="2419350"/>
          <p14:tracePt t="17109" x="920750" y="2425700"/>
          <p14:tracePt t="17126" x="920750" y="2444750"/>
          <p14:tracePt t="17142" x="920750" y="2457450"/>
          <p14:tracePt t="17160" x="920750" y="2463800"/>
          <p14:tracePt t="17162" x="920750" y="2470150"/>
          <p14:tracePt t="17176" x="920750" y="2489200"/>
          <p14:tracePt t="17193" x="920750" y="2508250"/>
          <p14:tracePt t="17209" x="920750" y="2520950"/>
          <p14:tracePt t="17226" x="920750" y="2540000"/>
          <p14:tracePt t="17242" x="927100" y="2552700"/>
          <p14:tracePt t="17260" x="927100" y="2565400"/>
          <p14:tracePt t="17276" x="927100" y="2579688"/>
          <p14:tracePt t="17292" x="933450" y="2592388"/>
          <p14:tracePt t="17317" x="933450" y="2598738"/>
          <p14:tracePt t="17350" x="939800" y="2605088"/>
          <p14:tracePt t="17359" x="939800" y="2611438"/>
          <p14:tracePt t="17376" x="952500" y="2630488"/>
          <p14:tracePt t="17392" x="958850" y="2636838"/>
          <p14:tracePt t="17409" x="965200" y="2649538"/>
          <p14:tracePt t="17425" x="977900" y="2649538"/>
          <p14:tracePt t="17442" x="990600" y="2655888"/>
          <p14:tracePt t="17459" x="996950" y="2662238"/>
          <p14:tracePt t="17476" x="1009650" y="2662238"/>
          <p14:tracePt t="17493" x="1028700" y="2668588"/>
          <p14:tracePt t="17509" x="1066800" y="2681288"/>
          <p14:tracePt t="17526" x="1123950" y="2687638"/>
          <p14:tracePt t="17543" x="1174750" y="2693988"/>
          <p14:tracePt t="17560" x="1238250" y="2693988"/>
          <p14:tracePt t="17566" x="1257300" y="2700338"/>
          <p14:tracePt t="17576" x="1276350" y="2700338"/>
          <p14:tracePt t="17593" x="1333500" y="2700338"/>
          <p14:tracePt t="17609" x="1377950" y="2700338"/>
          <p14:tracePt t="17626" x="1416050" y="2700338"/>
          <p14:tracePt t="17643" x="1441450" y="2700338"/>
          <p14:tracePt t="17660" x="1460500" y="2706688"/>
          <p14:tracePt t="17676" x="1479550" y="2706688"/>
          <p14:tracePt t="17693" x="1498600" y="2706688"/>
          <p14:tracePt t="17709" x="1524000" y="2706688"/>
          <p14:tracePt t="17727" x="1549400" y="2706688"/>
          <p14:tracePt t="17743" x="1574800" y="2706688"/>
          <p14:tracePt t="17760" x="1587500" y="2706688"/>
          <p14:tracePt t="17776" x="1619250" y="2706688"/>
          <p14:tracePt t="17793" x="1651000" y="2700338"/>
          <p14:tracePt t="17810" x="1676400" y="2700338"/>
          <p14:tracePt t="17826" x="1701800" y="2700338"/>
          <p14:tracePt t="17843" x="1720850" y="2700338"/>
          <p14:tracePt t="17861" x="1733550" y="2700338"/>
          <p14:tracePt t="17864" x="1739900" y="2700338"/>
          <p14:tracePt t="17877" x="1746250" y="2700338"/>
          <p14:tracePt t="17883" x="1758950" y="2700338"/>
          <p14:tracePt t="17893" x="1765300" y="2700338"/>
          <p14:tracePt t="17910" x="1790700" y="2700338"/>
          <p14:tracePt t="17926" x="1809750" y="2700338"/>
          <p14:tracePt t="17943" x="1835150" y="2693988"/>
          <p14:tracePt t="17946" x="1847850" y="2687638"/>
          <p14:tracePt t="17960" x="1860550" y="2687638"/>
          <p14:tracePt t="17977" x="1892300" y="2668588"/>
          <p14:tracePt t="17980" x="1911350" y="2655888"/>
          <p14:tracePt t="17993" x="1917700" y="2649538"/>
          <p14:tracePt t="18010" x="1943100" y="2636838"/>
          <p14:tracePt t="18014" x="1955800" y="2630488"/>
          <p14:tracePt t="18027" x="1962150" y="2630488"/>
          <p14:tracePt t="18043" x="1981200" y="2624138"/>
          <p14:tracePt t="18047" x="1987550" y="2617788"/>
          <p14:tracePt t="18060" x="1993900" y="2611438"/>
          <p14:tracePt t="18077" x="2000250" y="2598738"/>
          <p14:tracePt t="18078" x="2006600" y="2592388"/>
          <p14:tracePt t="18094" x="2012950" y="2573338"/>
          <p14:tracePt t="18110" x="2012950" y="2559050"/>
          <p14:tracePt t="18113" x="2019300" y="2552700"/>
          <p14:tracePt t="18127" x="2019300" y="2540000"/>
          <p14:tracePt t="18144" x="2025650" y="2514600"/>
          <p14:tracePt t="18160" x="2025650" y="2501900"/>
          <p14:tracePt t="18178" x="2032000" y="2470150"/>
          <p14:tracePt t="18194" x="2032000" y="2444750"/>
          <p14:tracePt t="18210" x="2038350" y="2432050"/>
          <p14:tracePt t="18212" x="2038350" y="2419350"/>
          <p14:tracePt t="18227" x="2038350" y="2406650"/>
          <p14:tracePt t="18244" x="2038350" y="2381250"/>
          <p14:tracePt t="18260" x="2038350" y="2355850"/>
          <p14:tracePt t="18278" x="2044700" y="2343150"/>
          <p14:tracePt t="18294" x="2044700" y="2324100"/>
          <p14:tracePt t="18310" x="2044700" y="2311400"/>
          <p14:tracePt t="18327" x="2044700" y="2286000"/>
          <p14:tracePt t="18344" x="2044700" y="2273300"/>
          <p14:tracePt t="18360" x="2044700" y="2254250"/>
          <p14:tracePt t="18377" x="2044700" y="2247900"/>
          <p14:tracePt t="18394" x="2038350" y="2241550"/>
          <p14:tracePt t="18410" x="2038350" y="2228850"/>
          <p14:tracePt t="18427" x="2025650" y="2209800"/>
          <p14:tracePt t="18443" x="2012950" y="2197100"/>
          <p14:tracePt t="18460" x="2000250" y="2184400"/>
          <p14:tracePt t="18477" x="1981200" y="2178050"/>
          <p14:tracePt t="18493" x="1974850" y="2171700"/>
          <p14:tracePt t="18510" x="1955800" y="2165350"/>
          <p14:tracePt t="18526" x="1924050" y="2152650"/>
          <p14:tracePt t="18543" x="1911350" y="2146300"/>
          <p14:tracePt t="18560" x="1866900" y="2133600"/>
          <p14:tracePt t="18577" x="1841500" y="2127250"/>
          <p14:tracePt t="18594" x="1809750" y="2127250"/>
          <p14:tracePt t="18610" x="1771650" y="2120900"/>
          <p14:tracePt t="18627" x="1727200" y="2120900"/>
          <p14:tracePt t="18644" x="1682750" y="2114550"/>
          <p14:tracePt t="18660" x="1651000" y="2114550"/>
          <p14:tracePt t="18677" x="1625600" y="2114550"/>
          <p14:tracePt t="18694" x="1593850" y="2108200"/>
          <p14:tracePt t="18710" x="1555750" y="2108200"/>
          <p14:tracePt t="18727" x="1517650" y="2108200"/>
          <p14:tracePt t="18744" x="1466850" y="2101850"/>
          <p14:tracePt t="18760" x="1422400" y="2101850"/>
          <p14:tracePt t="18777" x="1397000" y="2101850"/>
          <p14:tracePt t="18794" x="1352550" y="2101850"/>
          <p14:tracePt t="18810" x="1320800" y="2101850"/>
          <p14:tracePt t="18827" x="1276350" y="2101850"/>
          <p14:tracePt t="18844" x="1244600" y="2101850"/>
          <p14:tracePt t="18860" x="1200150" y="2101850"/>
          <p14:tracePt t="18877" x="1168400" y="2101850"/>
          <p14:tracePt t="18894" x="1143000" y="2101850"/>
          <p14:tracePt t="18910" x="1104900" y="2108200"/>
          <p14:tracePt t="18927" x="1073150" y="2114550"/>
          <p14:tracePt t="18944" x="1028700" y="2114550"/>
          <p14:tracePt t="18961" x="996950" y="2120900"/>
          <p14:tracePt t="18977" x="965200" y="2120900"/>
          <p14:tracePt t="18994" x="939800" y="2120900"/>
          <p14:tracePt t="19011" x="914400" y="2127250"/>
          <p14:tracePt t="19027" x="876300" y="2139950"/>
          <p14:tracePt t="19044" x="844550" y="2146300"/>
          <p14:tracePt t="19061" x="812800" y="2152650"/>
          <p14:tracePt t="19077" x="793750" y="2159000"/>
          <p14:tracePt t="19094" x="774700" y="2165350"/>
          <p14:tracePt t="19111" x="762000" y="2165350"/>
          <p14:tracePt t="19127" x="749300" y="2178050"/>
          <p14:tracePt t="19144" x="736600" y="2178050"/>
          <p14:tracePt t="19161" x="723900" y="2190750"/>
          <p14:tracePt t="19177" x="717550" y="2197100"/>
          <p14:tracePt t="19194" x="704850" y="2203450"/>
          <p14:tracePt t="19211" x="692150" y="2216150"/>
          <p14:tracePt t="19227" x="685800" y="2228850"/>
          <p14:tracePt t="19244" x="679450" y="2247900"/>
          <p14:tracePt t="19261" x="673100" y="2260600"/>
          <p14:tracePt t="19263" x="673100" y="2279650"/>
          <p14:tracePt t="19277" x="666750" y="2286000"/>
          <p14:tracePt t="19294" x="666750" y="2305050"/>
          <p14:tracePt t="19297" x="666750" y="2311400"/>
          <p14:tracePt t="19311" x="666750" y="2324100"/>
          <p14:tracePt t="19328" x="666750" y="2355850"/>
          <p14:tracePt t="19344" x="666750" y="2362200"/>
          <p14:tracePt t="19361" x="666750" y="2381250"/>
          <p14:tracePt t="19363" x="666750" y="2393950"/>
          <p14:tracePt t="19378" x="666750" y="2406650"/>
          <p14:tracePt t="19394" x="666750" y="2413000"/>
          <p14:tracePt t="19396" x="666750" y="2419350"/>
          <p14:tracePt t="19411" x="673100" y="2425700"/>
          <p14:tracePt t="19412" x="673100" y="2432050"/>
          <p14:tracePt t="19428" x="679450" y="2444750"/>
          <p14:tracePt t="19444" x="679450" y="2457450"/>
          <p14:tracePt t="19462" x="685800" y="2463800"/>
          <p14:tracePt t="19463" x="685800" y="2476500"/>
          <p14:tracePt t="19478" x="692150" y="2489200"/>
          <p14:tracePt t="19494" x="711200" y="2514600"/>
          <p14:tracePt t="19511" x="717550" y="2527300"/>
          <p14:tracePt t="19528" x="730250" y="2546350"/>
          <p14:tracePt t="19544" x="742950" y="2552700"/>
          <p14:tracePt t="19561" x="749300" y="2559050"/>
          <p14:tracePt t="19563" x="755650" y="2565400"/>
          <p14:tracePt t="19578" x="762000" y="2579688"/>
          <p14:tracePt t="19594" x="781050" y="2592388"/>
          <p14:tracePt t="19611" x="806450" y="2605088"/>
          <p14:tracePt t="19628" x="825500" y="2611438"/>
          <p14:tracePt t="19645" x="850900" y="2617788"/>
          <p14:tracePt t="19663" x="876300" y="2624138"/>
          <p14:tracePt t="19679" x="914400" y="2630488"/>
          <p14:tracePt t="19695" x="965200" y="2630488"/>
          <p14:tracePt t="19712" x="1028700" y="2636838"/>
          <p14:tracePt t="19729" x="1054100" y="2636838"/>
          <p14:tracePt t="19731" x="1092200" y="2643188"/>
          <p14:tracePt t="19745" x="1136650" y="2649538"/>
          <p14:tracePt t="19762" x="1174750" y="2655888"/>
          <p14:tracePt t="19779" x="1206500" y="2662238"/>
          <p14:tracePt t="19795" x="1250950" y="2662238"/>
          <p14:tracePt t="19812" x="1276350" y="2662238"/>
          <p14:tracePt t="19829" x="1314450" y="2662238"/>
          <p14:tracePt t="19845" x="1352550" y="2662238"/>
          <p14:tracePt t="19863" x="1397000" y="2662238"/>
          <p14:tracePt t="19878" x="1416050" y="2662238"/>
          <p14:tracePt t="19895" x="1492250" y="2662238"/>
          <p14:tracePt t="19912" x="1555750" y="2662238"/>
          <p14:tracePt t="19929" x="1593850" y="2662238"/>
          <p14:tracePt t="19945" x="1644650" y="2662238"/>
          <p14:tracePt t="19963" x="1689100" y="2662238"/>
          <p14:tracePt t="19979" x="1739900" y="2662238"/>
          <p14:tracePt t="19995" x="1778000" y="2655888"/>
          <p14:tracePt t="20012" x="1809750" y="2649538"/>
          <p14:tracePt t="20028" x="1841500" y="2649538"/>
          <p14:tracePt t="20046" x="1866900" y="2643188"/>
          <p14:tracePt t="20063" x="1905000" y="2636838"/>
          <p14:tracePt t="20079" x="1936750" y="2624138"/>
          <p14:tracePt t="20095" x="1968500" y="2611438"/>
          <p14:tracePt t="20112" x="1981200" y="2605088"/>
          <p14:tracePt t="20129" x="1987550" y="2592388"/>
          <p14:tracePt t="20145" x="2000250" y="2592388"/>
          <p14:tracePt t="20163" x="2000250" y="2579688"/>
          <p14:tracePt t="20179" x="2012950" y="2573338"/>
          <p14:tracePt t="20195" x="2019300" y="2559050"/>
          <p14:tracePt t="20199" x="2019300" y="2546350"/>
          <p14:tracePt t="20212" x="2025650" y="2546350"/>
          <p14:tracePt t="20229" x="2025650" y="2540000"/>
          <p14:tracePt t="20245" x="2032000" y="2533650"/>
          <p14:tracePt t="20263" x="2038350" y="2520950"/>
          <p14:tracePt t="20267" x="2044700" y="2514600"/>
          <p14:tracePt t="20279" x="2044700" y="2508250"/>
          <p14:tracePt t="20295" x="2057400" y="2489200"/>
          <p14:tracePt t="20312" x="2057400" y="2476500"/>
          <p14:tracePt t="20329" x="2063750" y="2451100"/>
          <p14:tracePt t="20334" x="2070100" y="2451100"/>
          <p14:tracePt t="20346" x="2070100" y="2438400"/>
          <p14:tracePt t="20364" x="2070100" y="2419350"/>
          <p14:tracePt t="20379" x="2070100" y="2413000"/>
          <p14:tracePt t="20396" x="2070100" y="2400300"/>
          <p14:tracePt t="20399" x="2070100" y="2393950"/>
          <p14:tracePt t="20412" x="2070100" y="2381250"/>
          <p14:tracePt t="20429" x="2070100" y="2362200"/>
          <p14:tracePt t="20431" x="2063750" y="2362200"/>
          <p14:tracePt t="20446" x="2063750" y="2355850"/>
          <p14:tracePt t="20464" x="2063750" y="2349500"/>
          <p14:tracePt t="20479" x="2057400" y="2349500"/>
          <p14:tracePt t="20497" x="2044700" y="2336800"/>
          <p14:tracePt t="20523" x="2038350" y="2330450"/>
          <p14:tracePt t="20531" x="2038350" y="2324100"/>
          <p14:tracePt t="20546" x="2032000" y="2317750"/>
          <p14:tracePt t="20562" x="2025650" y="2311400"/>
          <p14:tracePt t="20564" x="2012950" y="2305050"/>
          <p14:tracePt t="20578" x="2006600" y="2298700"/>
          <p14:tracePt t="20580" x="2000250" y="2292350"/>
          <p14:tracePt t="20595" x="1987550" y="2286000"/>
          <p14:tracePt t="20612" x="1981200" y="2279650"/>
          <p14:tracePt t="20629" x="1974850" y="2273300"/>
          <p14:tracePt t="20629" x="1968500" y="2273300"/>
          <p14:tracePt t="20645" x="1962150" y="2273300"/>
          <p14:tracePt t="20696" x="1962150" y="2266950"/>
          <p14:tracePt t="20728" x="1955800" y="2266950"/>
          <p14:tracePt t="20755" x="1949450" y="2266950"/>
          <p14:tracePt t="20763" x="1949450" y="2260600"/>
          <p14:tracePt t="20779" x="1936750" y="2254250"/>
          <p14:tracePt t="20796" x="1917700" y="2241550"/>
          <p14:tracePt t="20812" x="1898650" y="2235200"/>
          <p14:tracePt t="20829" x="1892300" y="2228850"/>
          <p14:tracePt t="20846" x="1866900" y="2216150"/>
          <p14:tracePt t="20863" x="1860550" y="2209800"/>
          <p14:tracePt t="20879" x="1847850" y="2203450"/>
          <p14:tracePt t="20896" x="1841500" y="2203450"/>
          <p14:tracePt t="20912" x="1816100" y="2197100"/>
          <p14:tracePt t="20929" x="1797050" y="2190750"/>
          <p14:tracePt t="20946" x="1765300" y="2190750"/>
          <p14:tracePt t="20963" x="1739900" y="2184400"/>
          <p14:tracePt t="20979" x="1708150" y="2184400"/>
          <p14:tracePt t="20996" x="1670050" y="2178050"/>
          <p14:tracePt t="21012" x="1651000" y="2178050"/>
          <p14:tracePt t="21029" x="1625600" y="2178050"/>
          <p14:tracePt t="21046" x="1600200" y="2178050"/>
          <p14:tracePt t="21063" x="1568450" y="2178050"/>
          <p14:tracePt t="21079" x="1530350" y="2178050"/>
          <p14:tracePt t="21096" x="1511300" y="2178050"/>
          <p14:tracePt t="21113" x="1492250" y="2178050"/>
          <p14:tracePt t="21129" x="1485900" y="2178050"/>
          <p14:tracePt t="21146" x="1454150" y="2178050"/>
          <p14:tracePt t="21163" x="1409700" y="2178050"/>
          <p14:tracePt t="21179" x="1346200" y="2178050"/>
          <p14:tracePt t="21196" x="1301750" y="2178050"/>
          <p14:tracePt t="21213" x="1250950" y="2178050"/>
          <p14:tracePt t="21229" x="1206500" y="2178050"/>
          <p14:tracePt t="21246" x="1174750" y="2178050"/>
          <p14:tracePt t="21263" x="1149350" y="2178050"/>
          <p14:tracePt t="21279" x="1136650" y="2178050"/>
          <p14:tracePt t="21296" x="1111250" y="2178050"/>
          <p14:tracePt t="21313" x="1092200" y="2178050"/>
          <p14:tracePt t="21329" x="1073150" y="2178050"/>
          <p14:tracePt t="21346" x="1060450" y="2171700"/>
          <p14:tracePt t="21374" x="1054100" y="2171700"/>
          <p14:tracePt t="21393" x="1047750" y="2171700"/>
          <p14:tracePt t="21476" x="1041400" y="2171700"/>
          <p14:tracePt t="21656" x="1035050" y="2171700"/>
          <p14:tracePt t="21676" x="1035050" y="2165350"/>
          <p14:tracePt t="21676" x="0" y="0"/>
        </p14:tracePtLst>
        <p14:tracePtLst>
          <p14:tracePt t="23373" x="1016000" y="3106738"/>
          <p14:tracePt t="23432" x="1028700" y="3106738"/>
          <p14:tracePt t="23439" x="1047750" y="3106738"/>
          <p14:tracePt t="23449" x="1060450" y="3106738"/>
          <p14:tracePt t="23465" x="1085850" y="3106738"/>
          <p14:tracePt t="23482" x="1111250" y="3106738"/>
          <p14:tracePt t="23498" x="1136650" y="3106738"/>
          <p14:tracePt t="23515" x="1162050" y="3106738"/>
          <p14:tracePt t="23532" x="1200150" y="3106738"/>
          <p14:tracePt t="23549" x="1225550" y="3106738"/>
          <p14:tracePt t="23565" x="1250950" y="3106738"/>
          <p14:tracePt t="23582" x="1270000" y="3106738"/>
          <p14:tracePt t="23599" x="1289050" y="3100388"/>
          <p14:tracePt t="23616" x="1295400" y="3100388"/>
          <p14:tracePt t="23632" x="1301750" y="3100388"/>
          <p14:tracePt t="23649" x="1308100" y="3100388"/>
          <p14:tracePt t="23666" x="1314450" y="3094038"/>
          <p14:tracePt t="23682" x="1327150" y="3087688"/>
          <p14:tracePt t="23699" x="1339850" y="3081338"/>
          <p14:tracePt t="23716" x="1346200" y="3074988"/>
          <p14:tracePt t="23732" x="1358900" y="3074988"/>
          <p14:tracePt t="23749" x="1377950" y="3062288"/>
          <p14:tracePt t="23765" x="1390650" y="3055938"/>
          <p14:tracePt t="23782" x="1403350" y="3049588"/>
          <p14:tracePt t="23798" x="1416050" y="3043238"/>
          <p14:tracePt t="23815" x="1428750" y="3043238"/>
          <p14:tracePt t="23832" x="1435100" y="3030538"/>
          <p14:tracePt t="23849" x="1441450" y="3030538"/>
          <p14:tracePt t="23866" x="1441450" y="3017838"/>
          <p14:tracePt t="23882" x="1441450" y="3011488"/>
          <p14:tracePt t="23899" x="1447800" y="3005138"/>
          <p14:tracePt t="23916" x="1447800" y="2992438"/>
          <p14:tracePt t="23932" x="1447800" y="2979738"/>
          <p14:tracePt t="23949" x="1435100" y="2967038"/>
          <p14:tracePt t="23966" x="1428750" y="2954338"/>
          <p14:tracePt t="23982" x="1409700" y="2935288"/>
          <p14:tracePt t="23999" x="1390650" y="2916238"/>
          <p14:tracePt t="24016" x="1377950" y="2897188"/>
          <p14:tracePt t="24018" x="1365250" y="2890838"/>
          <p14:tracePt t="24033" x="1352550" y="2878138"/>
          <p14:tracePt t="24049" x="1327150" y="2859088"/>
          <p14:tracePt t="24066" x="1295400" y="2846388"/>
          <p14:tracePt t="24082" x="1276350" y="2833688"/>
          <p14:tracePt t="24099" x="1250950" y="2820988"/>
          <p14:tracePt t="24100" x="1244600" y="2814638"/>
          <p14:tracePt t="24115" x="1231900" y="2808288"/>
          <p14:tracePt t="24132" x="1212850" y="2801938"/>
          <p14:tracePt t="24134" x="1206500" y="2795588"/>
          <p14:tracePt t="24149" x="1193800" y="2795588"/>
          <p14:tracePt t="24150" x="1187450" y="2789238"/>
          <p14:tracePt t="24166" x="1181100" y="2789238"/>
          <p14:tracePt t="24183" x="1168400" y="2789238"/>
          <p14:tracePt t="24199" x="1149350" y="2789238"/>
          <p14:tracePt t="24200" x="1136650" y="2782888"/>
          <p14:tracePt t="24216" x="1117600" y="2782888"/>
          <p14:tracePt t="24232" x="1111250" y="2782888"/>
          <p14:tracePt t="24249" x="1092200" y="2782888"/>
          <p14:tracePt t="24266" x="1073150" y="2782888"/>
          <p14:tracePt t="24282" x="1054100" y="2782888"/>
          <p14:tracePt t="24299" x="1028700" y="2782888"/>
          <p14:tracePt t="24316" x="1009650" y="2782888"/>
          <p14:tracePt t="24332" x="984250" y="2782888"/>
          <p14:tracePt t="24390" x="977900" y="2782888"/>
          <p14:tracePt t="24400" x="971550" y="2795588"/>
          <p14:tracePt t="24408" x="958850" y="2801938"/>
          <p14:tracePt t="24416" x="958850" y="2808288"/>
          <p14:tracePt t="24433" x="952500" y="2814638"/>
          <p14:tracePt t="24449" x="946150" y="2820988"/>
          <p14:tracePt t="24466" x="946150" y="2827338"/>
          <p14:tracePt t="24483" x="939800" y="2833688"/>
          <p14:tracePt t="24499" x="939800" y="2840038"/>
          <p14:tracePt t="24516" x="939800" y="2852738"/>
          <p14:tracePt t="24533" x="939800" y="2878138"/>
          <p14:tracePt t="24550" x="933450" y="2897188"/>
          <p14:tracePt t="24566" x="933450" y="2916238"/>
          <p14:tracePt t="24583" x="933450" y="2935288"/>
          <p14:tracePt t="24599" x="933450" y="2941638"/>
          <p14:tracePt t="24616" x="933450" y="2954338"/>
          <p14:tracePt t="24633" x="933450" y="2960688"/>
          <p14:tracePt t="24650" x="933450" y="2967038"/>
          <p14:tracePt t="24666" x="933450" y="2973388"/>
          <p14:tracePt t="24808" x="933450" y="2967038"/>
          <p14:tracePt t="24822" x="0" y="0"/>
        </p14:tracePtLst>
        <p14:tracePtLst>
          <p14:tracePt t="25517" x="819150" y="3621088"/>
          <p14:tracePt t="25593" x="825500" y="3627438"/>
          <p14:tracePt t="25602" x="831850" y="3640138"/>
          <p14:tracePt t="25611" x="844550" y="3646488"/>
          <p14:tracePt t="25621" x="850900" y="3652838"/>
          <p14:tracePt t="25635" x="876300" y="3678238"/>
          <p14:tracePt t="25651" x="901700" y="3690938"/>
          <p14:tracePt t="25667" x="914400" y="3703638"/>
          <p14:tracePt t="25684" x="927100" y="3716338"/>
          <p14:tracePt t="25701" x="952500" y="3729038"/>
          <p14:tracePt t="25717" x="965200" y="3741738"/>
          <p14:tracePt t="25734" x="977900" y="3754438"/>
          <p14:tracePt t="25751" x="990600" y="3760788"/>
          <p14:tracePt t="25768" x="1009650" y="3773488"/>
          <p14:tracePt t="25784" x="1022350" y="3786188"/>
          <p14:tracePt t="25801" x="1047750" y="3805238"/>
          <p14:tracePt t="25818" x="1066800" y="3811588"/>
          <p14:tracePt t="25834" x="1092200" y="3824288"/>
          <p14:tracePt t="25851" x="1123950" y="3830638"/>
          <p14:tracePt t="25868" x="1149350" y="3836988"/>
          <p14:tracePt t="25884" x="1174750" y="3843338"/>
          <p14:tracePt t="25901" x="1206500" y="3849688"/>
          <p14:tracePt t="25917" x="1231900" y="3849688"/>
          <p14:tracePt t="25934" x="1257300" y="3856038"/>
          <p14:tracePt t="25951" x="1289050" y="3856038"/>
          <p14:tracePt t="25967" x="1333500" y="3862388"/>
          <p14:tracePt t="25984" x="1371600" y="3862388"/>
          <p14:tracePt t="26001" x="1397000" y="3862388"/>
          <p14:tracePt t="26018" x="1428750" y="3862388"/>
          <p14:tracePt t="26034" x="1460500" y="3862388"/>
          <p14:tracePt t="26051" x="1517650" y="3862388"/>
          <p14:tracePt t="26068" x="1555750" y="3862388"/>
          <p14:tracePt t="26084" x="1600200" y="3856038"/>
          <p14:tracePt t="26101" x="1638300" y="3836988"/>
          <p14:tracePt t="26118" x="1663700" y="3830638"/>
          <p14:tracePt t="26134" x="1695450" y="3817938"/>
          <p14:tracePt t="26151" x="1720850" y="3805238"/>
          <p14:tracePt t="26168" x="1752600" y="3792538"/>
          <p14:tracePt t="26184" x="1771650" y="3779838"/>
          <p14:tracePt t="26201" x="1790700" y="3754438"/>
          <p14:tracePt t="26218" x="1803400" y="3735388"/>
          <p14:tracePt t="26234" x="1822450" y="3703638"/>
          <p14:tracePt t="26251" x="1835150" y="3671888"/>
          <p14:tracePt t="26268" x="1835150" y="3646488"/>
          <p14:tracePt t="26285" x="1835150" y="3608388"/>
          <p14:tracePt t="26301" x="1835150" y="3582988"/>
          <p14:tracePt t="26305" x="1835150" y="3557588"/>
          <p14:tracePt t="26318" x="1835150" y="3538538"/>
          <p14:tracePt t="26335" x="1816100" y="3513138"/>
          <p14:tracePt t="26351" x="1790700" y="3475038"/>
          <p14:tracePt t="26368" x="1758950" y="3443288"/>
          <p14:tracePt t="26371" x="1752600" y="3436938"/>
          <p14:tracePt t="26384" x="1746250" y="3424238"/>
          <p14:tracePt t="26401" x="1733550" y="3405188"/>
          <p14:tracePt t="26418" x="1714500" y="3392488"/>
          <p14:tracePt t="26435" x="1689100" y="3373438"/>
          <p14:tracePt t="26437" x="1682750" y="3367088"/>
          <p14:tracePt t="26451" x="1670050" y="3360738"/>
          <p14:tracePt t="26468" x="1644650" y="3354388"/>
          <p14:tracePt t="26485" x="1619250" y="3348038"/>
          <p14:tracePt t="26501" x="1581150" y="3335338"/>
          <p14:tracePt t="26518" x="1530350" y="3328988"/>
          <p14:tracePt t="26534" x="1479550" y="3328988"/>
          <p14:tracePt t="26535" x="1447800" y="3322638"/>
          <p14:tracePt t="26551" x="1397000" y="3322638"/>
          <p14:tracePt t="26568" x="1377950" y="3322638"/>
          <p14:tracePt t="26585" x="1320800" y="3322638"/>
          <p14:tracePt t="26601" x="1238250" y="3322638"/>
          <p14:tracePt t="26618" x="1225550" y="3322638"/>
          <p14:tracePt t="26635" x="1187450" y="3322638"/>
          <p14:tracePt t="26636" x="1174750" y="3328988"/>
          <p14:tracePt t="26651" x="1143000" y="3341688"/>
          <p14:tracePt t="26668" x="1111250" y="3354388"/>
          <p14:tracePt t="26685" x="1104900" y="3360738"/>
          <p14:tracePt t="26702" x="1079500" y="3367088"/>
          <p14:tracePt t="26718" x="1060450" y="3373438"/>
          <p14:tracePt t="26735" x="1054100" y="3379788"/>
          <p14:tracePt t="26737" x="1047750" y="3386138"/>
          <p14:tracePt t="26752" x="1035050" y="3392488"/>
          <p14:tracePt t="26785" x="1028700" y="3392488"/>
          <p14:tracePt t="26802" x="1022350" y="3398838"/>
          <p14:tracePt t="26818" x="1016000" y="3411538"/>
          <p14:tracePt t="26835" x="1016000" y="3417888"/>
          <p14:tracePt t="26852" x="1009650" y="3424238"/>
          <p14:tracePt t="26885" x="1009650" y="3430588"/>
          <p14:tracePt t="26908" x="1009650" y="3436938"/>
          <p14:tracePt t="26985" x="1009650" y="3443288"/>
          <p14:tracePt t="26993" x="1009650" y="3449638"/>
          <p14:tracePt t="27002" x="1009650" y="3462338"/>
          <p14:tracePt t="27002" x="0" y="0"/>
        </p14:tracePtLst>
        <p14:tracePtLst>
          <p14:tracePt t="27960" x="1314450" y="4027488"/>
          <p14:tracePt t="28053" x="1289050" y="4027488"/>
          <p14:tracePt t="28060" x="1276350" y="4021138"/>
          <p14:tracePt t="28069" x="1263650" y="4021138"/>
          <p14:tracePt t="28086" x="1225550" y="4021138"/>
          <p14:tracePt t="28103" x="1200150" y="4021138"/>
          <p14:tracePt t="28120" x="1162050" y="4021138"/>
          <p14:tracePt t="28136" x="1130300" y="4021138"/>
          <p14:tracePt t="28153" x="1092200" y="4027488"/>
          <p14:tracePt t="28170" x="1060450" y="4033838"/>
          <p14:tracePt t="28187" x="1035050" y="4040188"/>
          <p14:tracePt t="28203" x="990600" y="4046538"/>
          <p14:tracePt t="28220" x="965200" y="4046538"/>
          <p14:tracePt t="28237" x="946150" y="4052888"/>
          <p14:tracePt t="28253" x="927100" y="4059238"/>
          <p14:tracePt t="28270" x="908050" y="4071938"/>
          <p14:tracePt t="28287" x="889000" y="4078288"/>
          <p14:tracePt t="28304" x="876300" y="4084638"/>
          <p14:tracePt t="28320" x="869950" y="4090988"/>
          <p14:tracePt t="28337" x="863600" y="4090988"/>
          <p14:tracePt t="28353" x="857250" y="4103688"/>
          <p14:tracePt t="28370" x="850900" y="4110038"/>
          <p14:tracePt t="28387" x="844550" y="4116388"/>
          <p14:tracePt t="28403" x="844550" y="4122738"/>
          <p14:tracePt t="28420" x="844550" y="4129088"/>
          <p14:tracePt t="28437" x="838200" y="4154488"/>
          <p14:tracePt t="28453" x="838200" y="4167188"/>
          <p14:tracePt t="28470" x="838200" y="4186238"/>
          <p14:tracePt t="28487" x="838200" y="4205288"/>
          <p14:tracePt t="28504" x="838200" y="4230688"/>
          <p14:tracePt t="28520" x="838200" y="4249738"/>
          <p14:tracePt t="28537" x="844550" y="4268788"/>
          <p14:tracePt t="28554" x="844550" y="4275138"/>
          <p14:tracePt t="28570" x="844550" y="4287838"/>
          <p14:tracePt t="28587" x="844550" y="4300538"/>
          <p14:tracePt t="28604" x="863600" y="4338638"/>
          <p14:tracePt t="28620" x="876300" y="4364038"/>
          <p14:tracePt t="28637" x="882650" y="4364038"/>
          <p14:tracePt t="28654" x="882650" y="4370388"/>
          <p14:tracePt t="28687" x="895350" y="4383088"/>
          <p14:tracePt t="28704" x="908050" y="4395788"/>
          <p14:tracePt t="28720" x="920750" y="4408488"/>
          <p14:tracePt t="28737" x="933450" y="4414838"/>
          <p14:tracePt t="28754" x="952500" y="4427538"/>
          <p14:tracePt t="28770" x="977900" y="4433888"/>
          <p14:tracePt t="28787" x="996950" y="4440238"/>
          <p14:tracePt t="28788" x="1003300" y="4446588"/>
          <p14:tracePt t="28823" x="1009650" y="4446588"/>
          <p14:tracePt t="28838" x="1016000" y="4446588"/>
          <p14:tracePt t="28847" x="1022350" y="4446588"/>
          <p14:tracePt t="28857" x="1028700" y="4446588"/>
          <p14:tracePt t="28874" x="1054100" y="4446588"/>
          <p14:tracePt t="28887" x="1092200" y="4452938"/>
          <p14:tracePt t="28904" x="1130300" y="4452938"/>
          <p14:tracePt t="28921" x="1149350" y="4452938"/>
          <p14:tracePt t="28938" x="1200150" y="4459288"/>
          <p14:tracePt t="28954" x="1231900" y="4459288"/>
          <p14:tracePt t="28971" x="1244600" y="4459288"/>
          <p14:tracePt t="28972" x="1263650" y="4459288"/>
          <p14:tracePt t="28987" x="1295400" y="4459288"/>
          <p14:tracePt t="29004" x="1327150" y="4452938"/>
          <p14:tracePt t="29021" x="1346200" y="4446588"/>
          <p14:tracePt t="29038" x="1365250" y="4440238"/>
          <p14:tracePt t="29054" x="1397000" y="4427538"/>
          <p14:tracePt t="29070" x="1416050" y="4421188"/>
          <p14:tracePt t="29087" x="1422400" y="4414838"/>
          <p14:tracePt t="29104" x="1447800" y="4389438"/>
          <p14:tracePt t="29121" x="1460500" y="4364038"/>
          <p14:tracePt t="29137" x="1466850" y="4351338"/>
          <p14:tracePt t="29154" x="1479550" y="4332288"/>
          <p14:tracePt t="29171" x="1485900" y="4319588"/>
          <p14:tracePt t="29188" x="1492250" y="4306888"/>
          <p14:tracePt t="29204" x="1492250" y="4281488"/>
          <p14:tracePt t="29221" x="1492250" y="4268788"/>
          <p14:tracePt t="29238" x="1492250" y="4249738"/>
          <p14:tracePt t="29254" x="1492250" y="4237038"/>
          <p14:tracePt t="29271" x="1492250" y="4224338"/>
          <p14:tracePt t="29288" x="1492250" y="4211638"/>
          <p14:tracePt t="29304" x="1492250" y="4186238"/>
          <p14:tracePt t="29321" x="1473200" y="4160838"/>
          <p14:tracePt t="29338" x="1466850" y="4148138"/>
          <p14:tracePt t="29354" x="1460500" y="4135438"/>
          <p14:tracePt t="29371" x="1454150" y="4122738"/>
          <p14:tracePt t="29388" x="1441450" y="4103688"/>
          <p14:tracePt t="29404" x="1428750" y="4084638"/>
          <p14:tracePt t="29421" x="1409700" y="4071938"/>
          <p14:tracePt t="29438" x="1397000" y="4059238"/>
          <p14:tracePt t="29455" x="1384300" y="4059238"/>
          <p14:tracePt t="29471" x="1377950" y="4052888"/>
          <p14:tracePt t="29488" x="1358900" y="4052888"/>
          <p14:tracePt t="29504" x="1339850" y="4052888"/>
          <p14:tracePt t="29521" x="1333500" y="4052888"/>
          <p14:tracePt t="29585" x="1327150" y="4052888"/>
          <p14:tracePt t="29608" x="1320800" y="4052888"/>
          <p14:tracePt t="29619" x="0" y="0"/>
        </p14:tracePtLst>
        <p14:tracePtLst>
          <p14:tracePt t="30451" x="1485900" y="4592638"/>
          <p14:tracePt t="30571" x="1466850" y="4592638"/>
          <p14:tracePt t="30589" x="1441450" y="4586288"/>
          <p14:tracePt t="30606" x="1422400" y="4579938"/>
          <p14:tracePt t="30622" x="1403350" y="4579938"/>
          <p14:tracePt t="30639" x="1384300" y="4579938"/>
          <p14:tracePt t="30655" x="1365250" y="4579938"/>
          <p14:tracePt t="30672" x="1320800" y="4579938"/>
          <p14:tracePt t="30689" x="1282700" y="4573588"/>
          <p14:tracePt t="30705" x="1244600" y="4573588"/>
          <p14:tracePt t="30722" x="1200150" y="4573588"/>
          <p14:tracePt t="30739" x="1149350" y="4573588"/>
          <p14:tracePt t="30755" x="1085850" y="4567238"/>
          <p14:tracePt t="30772" x="1047750" y="4567238"/>
          <p14:tracePt t="30789" x="1009650" y="4567238"/>
          <p14:tracePt t="30805" x="984250" y="4567238"/>
          <p14:tracePt t="30822" x="952500" y="4573588"/>
          <p14:tracePt t="30839" x="920750" y="4573588"/>
          <p14:tracePt t="30856" x="908050" y="4573588"/>
          <p14:tracePt t="30872" x="901700" y="4573588"/>
          <p14:tracePt t="30892" x="901700" y="4579938"/>
          <p14:tracePt t="30910" x="901700" y="4586288"/>
          <p14:tracePt t="30922" x="889000" y="4598988"/>
          <p14:tracePt t="30939" x="882650" y="4605338"/>
          <p14:tracePt t="30956" x="882650" y="4611688"/>
          <p14:tracePt t="30972" x="876300" y="4611688"/>
          <p14:tracePt t="30989" x="876300" y="4630738"/>
          <p14:tracePt t="31006" x="869950" y="4649788"/>
          <p14:tracePt t="31022" x="869950" y="4662488"/>
          <p14:tracePt t="31039" x="863600" y="4675188"/>
          <p14:tracePt t="31056" x="863600" y="4687888"/>
          <p14:tracePt t="31072" x="863600" y="4713288"/>
          <p14:tracePt t="31089" x="863600" y="4725988"/>
          <p14:tracePt t="31106" x="863600" y="4738688"/>
          <p14:tracePt t="31123" x="863600" y="4751388"/>
          <p14:tracePt t="31125" x="863600" y="4757738"/>
          <p14:tracePt t="31140" x="863600" y="4764088"/>
          <p14:tracePt t="31156" x="869950" y="4789488"/>
          <p14:tracePt t="31157" x="876300" y="4808538"/>
          <p14:tracePt t="31173" x="882650" y="4821238"/>
          <p14:tracePt t="31189" x="895350" y="4846638"/>
          <p14:tracePt t="31206" x="901700" y="4859338"/>
          <p14:tracePt t="31223" x="908050" y="4872038"/>
          <p14:tracePt t="31224" x="914400" y="4878388"/>
          <p14:tracePt t="31240" x="920750" y="4897438"/>
          <p14:tracePt t="31256" x="927100" y="4903788"/>
          <p14:tracePt t="31258" x="933450" y="4916488"/>
          <p14:tracePt t="31273" x="939800" y="4922838"/>
          <p14:tracePt t="31289" x="946150" y="4935538"/>
          <p14:tracePt t="31308" x="952500" y="4948238"/>
          <p14:tracePt t="31323" x="958850" y="4954588"/>
          <p14:tracePt t="31340" x="996950" y="4992688"/>
          <p14:tracePt t="31356" x="1016000" y="5005388"/>
          <p14:tracePt t="31373" x="1022350" y="5011738"/>
          <p14:tracePt t="31390" x="1028700" y="5018088"/>
          <p14:tracePt t="31407" x="1035050" y="5024438"/>
          <p14:tracePt t="31423" x="1047750" y="5037138"/>
          <p14:tracePt t="31440" x="1060450" y="5043488"/>
          <p14:tracePt t="31456" x="1066800" y="5056188"/>
          <p14:tracePt t="31473" x="1079500" y="5062538"/>
          <p14:tracePt t="31490" x="1104900" y="5075238"/>
          <p14:tracePt t="31506" x="1123950" y="5087938"/>
          <p14:tracePt t="31523" x="1143000" y="5094288"/>
          <p14:tracePt t="31540" x="1155700" y="5100638"/>
          <p14:tracePt t="31556" x="1162050" y="5106988"/>
          <p14:tracePt t="31573" x="1181100" y="5106988"/>
          <p14:tracePt t="31590" x="1200150" y="5106988"/>
          <p14:tracePt t="31606" x="1219200" y="5106988"/>
          <p14:tracePt t="31623" x="1238250" y="5106988"/>
          <p14:tracePt t="31640" x="1263650" y="5106988"/>
          <p14:tracePt t="31656" x="1295400" y="5106988"/>
          <p14:tracePt t="31673" x="1314450" y="5106988"/>
          <p14:tracePt t="31690" x="1333500" y="5106988"/>
          <p14:tracePt t="31706" x="1346200" y="5094288"/>
          <p14:tracePt t="31723" x="1365250" y="5081588"/>
          <p14:tracePt t="31740" x="1377950" y="5075238"/>
          <p14:tracePt t="31757" x="1403350" y="5062538"/>
          <p14:tracePt t="31773" x="1435100" y="5049838"/>
          <p14:tracePt t="31790" x="1447800" y="5024438"/>
          <p14:tracePt t="31808" x="1460500" y="4986338"/>
          <p14:tracePt t="31823" x="1473200" y="4967288"/>
          <p14:tracePt t="31840" x="1485900" y="4941888"/>
          <p14:tracePt t="31857" x="1485900" y="4929188"/>
          <p14:tracePt t="31873" x="1492250" y="4903788"/>
          <p14:tracePt t="31890" x="1492250" y="4865688"/>
          <p14:tracePt t="31907" x="1492250" y="4840288"/>
          <p14:tracePt t="31923" x="1492250" y="4814888"/>
          <p14:tracePt t="31940" x="1492250" y="4795838"/>
          <p14:tracePt t="31957" x="1492250" y="4776788"/>
          <p14:tracePt t="31973" x="1492250" y="4764088"/>
          <p14:tracePt t="31990" x="1485900" y="4738688"/>
          <p14:tracePt t="32007" x="1485900" y="4719638"/>
          <p14:tracePt t="32024" x="1485900" y="4706938"/>
          <p14:tracePt t="32040" x="1479550" y="4700588"/>
          <p14:tracePt t="32057" x="1479550" y="4694238"/>
          <p14:tracePt t="32128" x="1473200" y="4694238"/>
          <p14:tracePt t="32145" x="1473200" y="4687888"/>
          <p14:tracePt t="32169" x="1460500" y="4681538"/>
          <p14:tracePt t="32177" x="1454150" y="4675188"/>
          <p14:tracePt t="32185" x="1428750" y="4668838"/>
          <p14:tracePt t="32195" x="1403350" y="4662488"/>
          <p14:tracePt t="32207" x="1384300" y="4656138"/>
          <p14:tracePt t="32224" x="1339850" y="4649788"/>
          <p14:tracePt t="32240" x="1308100" y="4637088"/>
          <p14:tracePt t="32257" x="1276350" y="4630738"/>
          <p14:tracePt t="32274" x="1250950" y="4630738"/>
          <p14:tracePt t="32276" x="1231900" y="4624388"/>
          <p14:tracePt t="32290" x="1219200" y="4624388"/>
          <p14:tracePt t="32533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ORDER BY clausule – resultaat sorteren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10789839" cy="4997152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1942" dirty="0">
                <a:cs typeface="Times New Roman" panose="02020603050405020304" pitchFamily="18" charset="0"/>
              </a:rPr>
              <a:t>ASC</a:t>
            </a:r>
            <a:r>
              <a:rPr lang="en-US" altLang="nl-NL" sz="1942" dirty="0">
                <a:cs typeface="Times New Roman" panose="02020603050405020304" pitchFamily="18" charset="0"/>
              </a:rPr>
              <a:t> </a:t>
            </a:r>
          </a:p>
          <a:p>
            <a:pPr lvl="2"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en-US" altLang="nl-NL" sz="2000" dirty="0">
                <a:solidFill>
                  <a:schemeClr val="tx1"/>
                </a:solidFill>
                <a:cs typeface="Times New Roman" panose="02020603050405020304" pitchFamily="18" charset="0"/>
              </a:rPr>
              <a:t>S</a:t>
            </a:r>
            <a:r>
              <a:rPr lang="nl-NL" altLang="nl-NL" sz="2000" dirty="0" err="1">
                <a:solidFill>
                  <a:schemeClr val="tx1"/>
                </a:solidFill>
                <a:cs typeface="Times New Roman" panose="02020603050405020304" pitchFamily="18" charset="0"/>
              </a:rPr>
              <a:t>ortering</a:t>
            </a:r>
            <a:r>
              <a:rPr lang="nl-NL" altLang="nl-NL" sz="2000" dirty="0">
                <a:solidFill>
                  <a:schemeClr val="tx1"/>
                </a:solidFill>
                <a:cs typeface="Times New Roman" panose="02020603050405020304" pitchFamily="18" charset="0"/>
              </a:rPr>
              <a:t> in oplopende volgorde </a:t>
            </a:r>
            <a:endParaRPr lang="en-US" altLang="nl-NL" sz="20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lvl="2"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2000" dirty="0">
                <a:solidFill>
                  <a:schemeClr val="tx1"/>
                </a:solidFill>
                <a:cs typeface="Times New Roman" panose="02020603050405020304" pitchFamily="18" charset="0"/>
              </a:rPr>
              <a:t>Mag je weglaten, dit is standaard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achternaam, woonplaats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WHERE  woonplaats='Amsterdam'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ORDER BY achternaam;</a:t>
            </a:r>
            <a:br>
              <a:rPr lang="nl-NL" altLang="nl-NL" sz="2800" dirty="0">
                <a:cs typeface="Times New Roman" panose="02020603050405020304" pitchFamily="18" charset="0"/>
              </a:rPr>
            </a:b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3F3C8CA-501F-4821-96D4-449420EC5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3307" y="2819315"/>
            <a:ext cx="3306688" cy="244656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35E83D-89D0-4781-ADA2-B788ADF067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6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3553"/>
    </mc:Choice>
    <mc:Fallback xmlns="">
      <p:transition spd="slow" advTm="73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346" x="2984500" y="4160838"/>
          <p14:tracePt t="26863" x="2997200" y="4160838"/>
          <p14:tracePt t="26870" x="3016250" y="4160838"/>
          <p14:tracePt t="26878" x="3041650" y="4160838"/>
          <p14:tracePt t="26887" x="3062288" y="4167188"/>
          <p14:tracePt t="26903" x="3100388" y="4167188"/>
          <p14:tracePt t="26920" x="3170238" y="4167188"/>
          <p14:tracePt t="26935" x="3252788" y="4167188"/>
          <p14:tracePt t="26953" x="3316288" y="4167188"/>
          <p14:tracePt t="26969" x="3386138" y="4173538"/>
          <p14:tracePt t="26985" x="3449638" y="4179888"/>
          <p14:tracePt t="27003" x="3557588" y="4186238"/>
          <p14:tracePt t="27020" x="3646488" y="4186238"/>
          <p14:tracePt t="27035" x="3748088" y="4192588"/>
          <p14:tracePt t="27052" x="3843338" y="4192588"/>
          <p14:tracePt t="27069" x="3925888" y="4192588"/>
          <p14:tracePt t="27085" x="4033838" y="4198938"/>
          <p14:tracePt t="27102" x="4129088" y="4205288"/>
          <p14:tracePt t="27120" x="4256088" y="4205288"/>
          <p14:tracePt t="27135" x="4357688" y="4205288"/>
          <p14:tracePt t="27152" x="4465638" y="4211638"/>
          <p14:tracePt t="27169" x="4567238" y="4217988"/>
          <p14:tracePt t="27186" x="4662488" y="4224338"/>
          <p14:tracePt t="27202" x="4770438" y="4224338"/>
          <p14:tracePt t="27220" x="4852988" y="4230688"/>
          <p14:tracePt t="27236" x="4929188" y="4237038"/>
          <p14:tracePt t="27253" x="4992688" y="4237038"/>
          <p14:tracePt t="27269" x="5094288" y="4243388"/>
          <p14:tracePt t="27286" x="5183188" y="4249738"/>
          <p14:tracePt t="27302" x="5278438" y="4249738"/>
          <p14:tracePt t="27320" x="5348288" y="4243388"/>
          <p14:tracePt t="27336" x="5392738" y="4237038"/>
          <p14:tracePt t="27353" x="5430838" y="4237038"/>
          <p14:tracePt t="27369" x="5437188" y="4230688"/>
          <p14:tracePt t="27434" x="5443538" y="4230688"/>
          <p14:tracePt t="27856" x="0" y="0"/>
        </p14:tracePtLst>
        <p14:tracePtLst>
          <p14:tracePt t="29583" x="3081338" y="5189538"/>
          <p14:tracePt t="29819" x="3087688" y="5189538"/>
          <p14:tracePt t="29827" x="3094038" y="5189538"/>
          <p14:tracePt t="29838" x="3113088" y="5189538"/>
          <p14:tracePt t="29855" x="3151188" y="5189538"/>
          <p14:tracePt t="29872" x="3182938" y="5189538"/>
          <p14:tracePt t="29889" x="3233738" y="5189538"/>
          <p14:tracePt t="29905" x="3290888" y="5189538"/>
          <p14:tracePt t="29922" x="3348038" y="5189538"/>
          <p14:tracePt t="29926" x="3379788" y="5189538"/>
          <p14:tracePt t="29938" x="3424238" y="5183188"/>
          <p14:tracePt t="29955" x="3487738" y="5183188"/>
          <p14:tracePt t="29972" x="3576638" y="5183188"/>
          <p14:tracePt t="29988" x="3633788" y="5183188"/>
          <p14:tracePt t="30005" x="3697288" y="5183188"/>
          <p14:tracePt t="30023" x="3735388" y="5183188"/>
          <p14:tracePt t="30025" x="3754438" y="5183188"/>
          <p14:tracePt t="30038" x="3773488" y="5183188"/>
          <p14:tracePt t="30055" x="3843338" y="5183188"/>
          <p14:tracePt t="30072" x="3913188" y="5189538"/>
          <p14:tracePt t="30089" x="4014788" y="5189538"/>
          <p14:tracePt t="30091" x="4046538" y="5189538"/>
          <p14:tracePt t="30105" x="4078288" y="5183188"/>
          <p14:tracePt t="30122" x="4160838" y="5176838"/>
          <p14:tracePt t="30126" x="4186238" y="5176838"/>
          <p14:tracePt t="30139" x="4217988" y="5176838"/>
          <p14:tracePt t="30155" x="4300538" y="5176838"/>
          <p14:tracePt t="30157" x="4332288" y="5176838"/>
          <p14:tracePt t="30172" x="4395788" y="5183188"/>
          <p14:tracePt t="30189" x="4478338" y="5183188"/>
          <p14:tracePt t="30191" x="4522788" y="5183188"/>
          <p14:tracePt t="30205" x="4579938" y="5183188"/>
          <p14:tracePt t="30223" x="4668838" y="5183188"/>
          <p14:tracePt t="30239" x="4706938" y="5183188"/>
          <p14:tracePt t="30256" x="4770438" y="5183188"/>
          <p14:tracePt t="30257" x="4827588" y="5189538"/>
          <p14:tracePt t="30272" x="4872038" y="5189538"/>
          <p14:tracePt t="30289" x="4954588" y="5202238"/>
          <p14:tracePt t="30290" x="5018088" y="5202238"/>
          <p14:tracePt t="30305" x="5056188" y="5202238"/>
          <p14:tracePt t="30323" x="5170488" y="5202238"/>
          <p14:tracePt t="30339" x="5233988" y="5202238"/>
          <p14:tracePt t="30355" x="5284788" y="5202238"/>
          <p14:tracePt t="30357" x="5322888" y="5202238"/>
          <p14:tracePt t="30373" x="5392738" y="5202238"/>
          <p14:tracePt t="30389" x="5437188" y="5195888"/>
          <p14:tracePt t="30405" x="5475288" y="5183188"/>
          <p14:tracePt t="30424" x="5494338" y="5183188"/>
          <p14:tracePt t="30439" x="5519738" y="5170488"/>
          <p14:tracePt t="30455" x="5532438" y="5170488"/>
          <p14:tracePt t="30472" x="5551488" y="5164138"/>
          <p14:tracePt t="30489" x="5564188" y="5164138"/>
          <p14:tracePt t="30505" x="5576888" y="5164138"/>
          <p14:tracePt t="30523" x="5583238" y="5164138"/>
          <p14:tracePt t="30539" x="5589588" y="5157788"/>
          <p14:tracePt t="30556" x="5602288" y="5157788"/>
          <p14:tracePt t="30580" x="5608638" y="5157788"/>
          <p14:tracePt t="30598" x="5614988" y="5157788"/>
          <p14:tracePt t="31151" x="0" y="0"/>
        </p14:tracePtLst>
        <p14:tracePtLst>
          <p14:tracePt t="32435" x="6269038" y="4992688"/>
          <p14:tracePt t="32469" x="6275388" y="4992688"/>
          <p14:tracePt t="32485" x="6275388" y="4986338"/>
          <p14:tracePt t="32534" x="6275388" y="4979988"/>
          <p14:tracePt t="32547" x="6288088" y="4967288"/>
          <p14:tracePt t="32553" x="6294438" y="4960938"/>
          <p14:tracePt t="32560" x="6300788" y="4948238"/>
          <p14:tracePt t="32575" x="6313488" y="4929188"/>
          <p14:tracePt t="32591" x="6326188" y="4916488"/>
          <p14:tracePt t="32607" x="6326188" y="4903788"/>
          <p14:tracePt t="32625" x="6338888" y="4878388"/>
          <p14:tracePt t="32642" x="6351588" y="4852988"/>
          <p14:tracePt t="32658" x="6351588" y="4846638"/>
          <p14:tracePt t="32675" x="6351588" y="4833938"/>
          <p14:tracePt t="32692" x="6351588" y="4827588"/>
          <p14:tracePt t="32716" x="6351588" y="4821238"/>
          <p14:tracePt t="32726" x="6351588" y="4814888"/>
          <p14:tracePt t="32749" x="6351588" y="4808538"/>
          <p14:tracePt t="32809" x="6351588" y="4802188"/>
          <p14:tracePt t="32885" x="6345238" y="4802188"/>
          <p14:tracePt t="32901" x="6345238" y="4795838"/>
          <p14:tracePt t="32925" x="6338888" y="4795838"/>
          <p14:tracePt t="32933" x="6338888" y="4789488"/>
          <p14:tracePt t="32958" x="6332538" y="4783138"/>
          <p14:tracePt t="32983" x="6326188" y="4776788"/>
          <p14:tracePt t="33012" x="6319838" y="4776788"/>
          <p14:tracePt t="33022" x="6313488" y="4776788"/>
          <p14:tracePt t="33031" x="6307138" y="4776788"/>
          <p14:tracePt t="33041" x="6300788" y="4776788"/>
          <p14:tracePt t="33058" x="6294438" y="4776788"/>
          <p14:tracePt t="33075" x="6288088" y="4776788"/>
          <p14:tracePt t="33098" x="6281738" y="4776788"/>
          <p14:tracePt t="33114" x="6275388" y="4776788"/>
          <p14:tracePt t="33124" x="6269038" y="4776788"/>
          <p14:tracePt t="33142" x="6249988" y="4776788"/>
          <p14:tracePt t="33158" x="6237288" y="4776788"/>
          <p14:tracePt t="33174" x="6230938" y="4776788"/>
          <p14:tracePt t="33322" x="6224588" y="4776788"/>
          <p14:tracePt t="33338" x="6224588" y="4783138"/>
          <p14:tracePt t="33345" x="6218238" y="4783138"/>
          <p14:tracePt t="33353" x="6218238" y="4789488"/>
          <p14:tracePt t="33363" x="6211888" y="4795838"/>
          <p14:tracePt t="33375" x="6205538" y="4795838"/>
          <p14:tracePt t="33391" x="6205538" y="4808538"/>
          <p14:tracePt t="33408" x="6199188" y="4821238"/>
          <p14:tracePt t="33425" x="6199188" y="4840288"/>
          <p14:tracePt t="33442" x="6192838" y="4865688"/>
          <p14:tracePt t="33444" x="6186488" y="4878388"/>
          <p14:tracePt t="33458" x="6186488" y="4884738"/>
          <p14:tracePt t="33475" x="6186488" y="4897438"/>
          <p14:tracePt t="33476" x="6186488" y="4903788"/>
          <p14:tracePt t="33492" x="6186488" y="4910138"/>
          <p14:tracePt t="33508" x="6192838" y="4916488"/>
          <p14:tracePt t="33570" x="6199188" y="4916488"/>
          <p14:tracePt t="33587" x="6205538" y="4916488"/>
          <p14:tracePt t="33648" x="6211888" y="4916488"/>
          <p14:tracePt t="33670" x="6211888" y="4922838"/>
          <p14:tracePt t="33883" x="0" y="0"/>
        </p14:tracePtLst>
        <p14:tracePtLst>
          <p14:tracePt t="35161" x="4471988" y="4783138"/>
          <p14:tracePt t="35368" x="4465638" y="4783138"/>
          <p14:tracePt t="35376" x="4459288" y="4783138"/>
          <p14:tracePt t="35384" x="4452938" y="4783138"/>
          <p14:tracePt t="35394" x="4446588" y="4783138"/>
          <p14:tracePt t="35410" x="4440238" y="4783138"/>
          <p14:tracePt t="35444" x="4427538" y="4783138"/>
          <p14:tracePt t="35460" x="4414838" y="4783138"/>
          <p14:tracePt t="35479" x="4408488" y="4783138"/>
          <p14:tracePt t="35494" x="4402138" y="4789488"/>
          <p14:tracePt t="35511" x="4389438" y="4802188"/>
          <p14:tracePt t="35527" x="4383088" y="4814888"/>
          <p14:tracePt t="35544" x="4370388" y="4821238"/>
          <p14:tracePt t="35561" x="4364038" y="4827588"/>
          <p14:tracePt t="35578" x="4364038" y="4833938"/>
          <p14:tracePt t="35608" x="4364038" y="4840288"/>
          <p14:tracePt t="35627" x="4357688" y="4840288"/>
          <p14:tracePt t="35644" x="4357688" y="4846638"/>
          <p14:tracePt t="35681" x="4357688" y="4852988"/>
          <p14:tracePt t="35723" x="4357688" y="4859338"/>
          <p14:tracePt t="35732" x="4357688" y="4865688"/>
          <p14:tracePt t="35740" x="4351338" y="4865688"/>
          <p14:tracePt t="35764" x="4351338" y="4872038"/>
          <p14:tracePt t="35781" x="4351338" y="4878388"/>
          <p14:tracePt t="35794" x="4351338" y="4884738"/>
          <p14:tracePt t="35811" x="4351338" y="4891088"/>
          <p14:tracePt t="35813" x="4351338" y="4897438"/>
          <p14:tracePt t="35829" x="4351338" y="4903788"/>
          <p14:tracePt t="35848" x="4351338" y="4916488"/>
          <p14:tracePt t="35861" x="4357688" y="4916488"/>
          <p14:tracePt t="35878" x="4357688" y="4929188"/>
          <p14:tracePt t="35881" x="4364038" y="4935538"/>
          <p14:tracePt t="35922" x="4364038" y="4941888"/>
          <p14:tracePt t="35938" x="4370388" y="4941888"/>
          <p14:tracePt t="36023" x="4376738" y="4941888"/>
          <p14:tracePt t="36030" x="4383088" y="4948238"/>
          <p14:tracePt t="36038" x="4395788" y="4948238"/>
          <p14:tracePt t="36047" x="4402138" y="4954588"/>
          <p14:tracePt t="36061" x="4421188" y="4954588"/>
          <p14:tracePt t="36078" x="4433888" y="4954588"/>
          <p14:tracePt t="36095" x="4446588" y="4960938"/>
          <p14:tracePt t="36119" x="4452938" y="4960938"/>
          <p14:tracePt t="36138" x="4459288" y="4960938"/>
          <p14:tracePt t="36146" x="4465638" y="4960938"/>
          <p14:tracePt t="36203" x="4471988" y="4960938"/>
          <p14:tracePt t="36228" x="4478338" y="4960938"/>
          <p14:tracePt t="36235" x="4478338" y="4954588"/>
          <p14:tracePt t="36244" x="4484688" y="4954588"/>
          <p14:tracePt t="36261" x="4497388" y="4941888"/>
          <p14:tracePt t="36277" x="4510088" y="4929188"/>
          <p14:tracePt t="36294" x="4522788" y="4922838"/>
          <p14:tracePt t="36312" x="4529138" y="4916488"/>
          <p14:tracePt t="36337" x="4535488" y="4910138"/>
          <p14:tracePt t="36352" x="4535488" y="4903788"/>
          <p14:tracePt t="36361" x="4535488" y="4897438"/>
          <p14:tracePt t="36378" x="4541838" y="4897438"/>
          <p14:tracePt t="36395" x="4541838" y="4891088"/>
          <p14:tracePt t="36444" x="4541838" y="4884738"/>
          <p14:tracePt t="36460" x="4541838" y="4878388"/>
          <p14:tracePt t="36478" x="4541838" y="4865688"/>
          <p14:tracePt t="36495" x="4541838" y="4859338"/>
          <p14:tracePt t="36512" x="4541838" y="4852988"/>
          <p14:tracePt t="36528" x="4541838" y="4846638"/>
          <p14:tracePt t="36545" x="4541838" y="4840288"/>
          <p14:tracePt t="36562" x="4541838" y="4827588"/>
          <p14:tracePt t="36578" x="4541838" y="4821238"/>
          <p14:tracePt t="36599" x="4541838" y="4814888"/>
          <p14:tracePt t="36635" x="4541838" y="4808538"/>
          <p14:tracePt t="36642" x="4535488" y="4808538"/>
          <p14:tracePt t="36667" x="4535488" y="4802188"/>
          <p14:tracePt t="36726" x="4529138" y="4795838"/>
          <p14:tracePt t="36745" x="4516438" y="4789488"/>
          <p14:tracePt t="36762" x="4516438" y="4783138"/>
          <p14:tracePt t="36778" x="4510088" y="4783138"/>
          <p14:tracePt t="36795" x="4503738" y="4776788"/>
          <p14:tracePt t="36812" x="4497388" y="4770438"/>
          <p14:tracePt t="36828" x="4491038" y="4770438"/>
          <p14:tracePt t="36845" x="4484688" y="4770438"/>
          <p14:tracePt t="37081" x="0" y="0"/>
        </p14:tracePtLst>
        <p14:tracePtLst>
          <p14:tracePt t="41393" x="1365250" y="5634038"/>
          <p14:tracePt t="41638" x="1397000" y="5634038"/>
          <p14:tracePt t="41646" x="1416050" y="5627688"/>
          <p14:tracePt t="41654" x="1447800" y="5627688"/>
          <p14:tracePt t="41667" x="1492250" y="5627688"/>
          <p14:tracePt t="41683" x="1562100" y="5627688"/>
          <p14:tracePt t="41700" x="1651000" y="5627688"/>
          <p14:tracePt t="41717" x="1708150" y="5627688"/>
          <p14:tracePt t="41733" x="1771650" y="5627688"/>
          <p14:tracePt t="41750" x="1822450" y="5627688"/>
          <p14:tracePt t="41754" x="1860550" y="5634038"/>
          <p14:tracePt t="41767" x="1885950" y="5634038"/>
          <p14:tracePt t="41783" x="1949450" y="5640388"/>
          <p14:tracePt t="41800" x="2000250" y="5640388"/>
          <p14:tracePt t="41817" x="2063750" y="5646738"/>
          <p14:tracePt t="41820" x="2095500" y="5646738"/>
          <p14:tracePt t="41833" x="2127250" y="5646738"/>
          <p14:tracePt t="41850" x="2203450" y="5646738"/>
          <p14:tracePt t="41853" x="2235200" y="5646738"/>
          <p14:tracePt t="41873" x="2292350" y="5653088"/>
          <p14:tracePt t="41884" x="2311400" y="5653088"/>
          <p14:tracePt t="41900" x="2349500" y="5659438"/>
          <p14:tracePt t="41917" x="2393950" y="5659438"/>
          <p14:tracePt t="41919" x="2419350" y="5665788"/>
          <p14:tracePt t="41934" x="2451100" y="5665788"/>
          <p14:tracePt t="41950" x="2501900" y="5672138"/>
          <p14:tracePt t="41954" x="2520950" y="5672138"/>
          <p14:tracePt t="41967" x="2552700" y="5678488"/>
          <p14:tracePt t="41969" x="2578100" y="5678488"/>
          <p14:tracePt t="41984" x="2597150" y="5678488"/>
          <p14:tracePt t="42000" x="2647950" y="5684838"/>
          <p14:tracePt t="42017" x="2698750" y="5691188"/>
          <p14:tracePt t="42020" x="2736850" y="5691188"/>
          <p14:tracePt t="42034" x="2787650" y="5691188"/>
          <p14:tracePt t="42050" x="2851150" y="5697538"/>
          <p14:tracePt t="42067" x="2876550" y="5697538"/>
          <p14:tracePt t="42070" x="2901950" y="5697538"/>
          <p14:tracePt t="42085" x="2965450" y="5697538"/>
          <p14:tracePt t="42101" x="2990850" y="5697538"/>
          <p14:tracePt t="42117" x="3062288" y="5697538"/>
          <p14:tracePt t="42134" x="3087688" y="5697538"/>
          <p14:tracePt t="42151" x="3151188" y="5697538"/>
          <p14:tracePt t="42167" x="3189288" y="5697538"/>
          <p14:tracePt t="42184" x="3201988" y="5697538"/>
          <p14:tracePt t="42201" x="3240088" y="5697538"/>
          <p14:tracePt t="42217" x="3265488" y="5697538"/>
          <p14:tracePt t="42234" x="3290888" y="5697538"/>
          <p14:tracePt t="42251" x="3309938" y="5697538"/>
          <p14:tracePt t="42267" x="3328988" y="5697538"/>
          <p14:tracePt t="42284" x="3348038" y="5697538"/>
          <p14:tracePt t="42301" x="3373438" y="5697538"/>
          <p14:tracePt t="42317" x="3424238" y="5703888"/>
          <p14:tracePt t="42334" x="3462338" y="5703888"/>
          <p14:tracePt t="42351" x="3506788" y="5703888"/>
          <p14:tracePt t="42367" x="3544888" y="5703888"/>
          <p14:tracePt t="42384" x="3576638" y="5710238"/>
          <p14:tracePt t="42401" x="3614738" y="5710238"/>
          <p14:tracePt t="42417" x="3646488" y="5710238"/>
          <p14:tracePt t="42434" x="3684588" y="5710238"/>
          <p14:tracePt t="42451" x="3709988" y="5710238"/>
          <p14:tracePt t="42467" x="3748088" y="5710238"/>
          <p14:tracePt t="42484" x="3773488" y="5710238"/>
          <p14:tracePt t="42501" x="3811588" y="5710238"/>
          <p14:tracePt t="42518" x="3849688" y="5710238"/>
          <p14:tracePt t="42534" x="3881438" y="5710238"/>
          <p14:tracePt t="42551" x="3913188" y="5710238"/>
          <p14:tracePt t="42568" x="3944938" y="5710238"/>
          <p14:tracePt t="42584" x="3983038" y="5716588"/>
          <p14:tracePt t="42601" x="4014788" y="5716588"/>
          <p14:tracePt t="42618" x="4059238" y="5716588"/>
          <p14:tracePt t="42634" x="4097338" y="5716588"/>
          <p14:tracePt t="42650" x="4129088" y="5722938"/>
          <p14:tracePt t="42667" x="4173538" y="5722938"/>
          <p14:tracePt t="42684" x="4217988" y="5722938"/>
          <p14:tracePt t="42701" x="4262438" y="5722938"/>
          <p14:tracePt t="42717" x="4294188" y="5722938"/>
          <p14:tracePt t="42734" x="4325938" y="5722938"/>
          <p14:tracePt t="42751" x="4357688" y="5716588"/>
          <p14:tracePt t="42767" x="4408488" y="5710238"/>
          <p14:tracePt t="42784" x="4459288" y="5703888"/>
          <p14:tracePt t="42801" x="4497388" y="5697538"/>
          <p14:tracePt t="42817" x="4522788" y="5691188"/>
          <p14:tracePt t="42834" x="4535488" y="5678488"/>
          <p14:tracePt t="42851" x="4554538" y="5672138"/>
          <p14:tracePt t="42868" x="4573588" y="5659438"/>
          <p14:tracePt t="42872" x="4586288" y="5653088"/>
          <p14:tracePt t="42884" x="4592638" y="5646738"/>
          <p14:tracePt t="42901" x="4605338" y="5634038"/>
          <p14:tracePt t="42918" x="4618038" y="5614988"/>
          <p14:tracePt t="42934" x="4630738" y="5608638"/>
          <p14:tracePt t="42951" x="4637088" y="5595938"/>
          <p14:tracePt t="42968" x="4643438" y="5589588"/>
          <p14:tracePt t="42984" x="4649788" y="5576888"/>
          <p14:tracePt t="43001" x="4656138" y="5564188"/>
          <p14:tracePt t="43018" x="4656138" y="5545138"/>
          <p14:tracePt t="43034" x="4656138" y="5519738"/>
          <p14:tracePt t="43038" x="4656138" y="5507038"/>
          <p14:tracePt t="43051" x="4662488" y="5494338"/>
          <p14:tracePt t="43068" x="4662488" y="5468938"/>
          <p14:tracePt t="43084" x="4662488" y="5437188"/>
          <p14:tracePt t="43101" x="4649788" y="5405438"/>
          <p14:tracePt t="43102" x="4643438" y="5386388"/>
          <p14:tracePt t="43118" x="4630738" y="5373688"/>
          <p14:tracePt t="43134" x="4618038" y="5354638"/>
          <p14:tracePt t="43137" x="4605338" y="5341938"/>
          <p14:tracePt t="43151" x="4598988" y="5335588"/>
          <p14:tracePt t="43168" x="4560888" y="5303838"/>
          <p14:tracePt t="43184" x="4548188" y="5297488"/>
          <p14:tracePt t="43201" x="4497388" y="5265738"/>
          <p14:tracePt t="43202" x="4478338" y="5253038"/>
          <p14:tracePt t="43218" x="4433888" y="5233988"/>
          <p14:tracePt t="43235" x="4395788" y="5221288"/>
          <p14:tracePt t="43237" x="4376738" y="5214938"/>
          <p14:tracePt t="43251" x="4351338" y="5202238"/>
          <p14:tracePt t="43252" x="4319588" y="5195888"/>
          <p14:tracePt t="43268" x="4268788" y="5176838"/>
          <p14:tracePt t="43285" x="4205288" y="5164138"/>
          <p14:tracePt t="43302" x="4173538" y="5164138"/>
          <p14:tracePt t="43304" x="4148138" y="5164138"/>
          <p14:tracePt t="43319" x="4078288" y="5157788"/>
          <p14:tracePt t="43335" x="4021138" y="5157788"/>
          <p14:tracePt t="43352" x="3976688" y="5157788"/>
          <p14:tracePt t="43355" x="3938588" y="5157788"/>
          <p14:tracePt t="43369" x="3836988" y="5157788"/>
          <p14:tracePt t="43385" x="3760788" y="5157788"/>
          <p14:tracePt t="43402" x="3678238" y="5157788"/>
          <p14:tracePt t="43419" x="3614738" y="5164138"/>
          <p14:tracePt t="43435" x="3532188" y="5170488"/>
          <p14:tracePt t="43452" x="3468688" y="5170488"/>
          <p14:tracePt t="43469" x="3398838" y="5176838"/>
          <p14:tracePt t="43485" x="3328988" y="5176838"/>
          <p14:tracePt t="43502" x="3271838" y="5176838"/>
          <p14:tracePt t="43519" x="3208338" y="5183188"/>
          <p14:tracePt t="43535" x="3151188" y="5183188"/>
          <p14:tracePt t="43552" x="3081338" y="5183188"/>
          <p14:tracePt t="43569" x="3035300" y="5183188"/>
          <p14:tracePt t="43585" x="2984500" y="5183188"/>
          <p14:tracePt t="43602" x="2952750" y="5176838"/>
          <p14:tracePt t="43619" x="2901950" y="5176838"/>
          <p14:tracePt t="43635" x="2863850" y="5176838"/>
          <p14:tracePt t="43652" x="2832100" y="5176838"/>
          <p14:tracePt t="43669" x="2781300" y="5176838"/>
          <p14:tracePt t="43685" x="2724150" y="5176838"/>
          <p14:tracePt t="43701" x="2667000" y="5176838"/>
          <p14:tracePt t="43718" x="2635250" y="5183188"/>
          <p14:tracePt t="43735" x="2609850" y="5189538"/>
          <p14:tracePt t="43752" x="2578100" y="5208588"/>
          <p14:tracePt t="43768" x="2559050" y="5221288"/>
          <p14:tracePt t="43785" x="2540000" y="5233988"/>
          <p14:tracePt t="43802" x="2533650" y="5240338"/>
          <p14:tracePt t="43819" x="2527300" y="5246688"/>
          <p14:tracePt t="43835" x="2527300" y="5259388"/>
          <p14:tracePt t="43852" x="2520950" y="5272088"/>
          <p14:tracePt t="43869" x="2514600" y="5291138"/>
          <p14:tracePt t="43885" x="2514600" y="5310188"/>
          <p14:tracePt t="43902" x="2508250" y="5335588"/>
          <p14:tracePt t="43919" x="2508250" y="5348288"/>
          <p14:tracePt t="43935" x="2508250" y="5373688"/>
          <p14:tracePt t="43952" x="2514600" y="5392738"/>
          <p14:tracePt t="43969" x="2514600" y="5411788"/>
          <p14:tracePt t="43985" x="2514600" y="5424488"/>
          <p14:tracePt t="44002" x="2520950" y="5449888"/>
          <p14:tracePt t="44019" x="2527300" y="5487988"/>
          <p14:tracePt t="44035" x="2533650" y="5507038"/>
          <p14:tracePt t="44052" x="2540000" y="5532438"/>
          <p14:tracePt t="44069" x="2546350" y="5551488"/>
          <p14:tracePt t="44086" x="2546350" y="5570538"/>
          <p14:tracePt t="44090" x="2552700" y="5583238"/>
          <p14:tracePt t="44103" x="2559050" y="5583238"/>
          <p14:tracePt t="44120" x="2559050" y="5595938"/>
          <p14:tracePt t="44125" x="2565400" y="5602288"/>
          <p14:tracePt t="44140" x="2571750" y="5608638"/>
          <p14:tracePt t="44153" x="2571750" y="5614988"/>
          <p14:tracePt t="44169" x="2578100" y="5621338"/>
          <p14:tracePt t="44186" x="2584450" y="5634038"/>
          <p14:tracePt t="44189" x="2584450" y="5640388"/>
          <p14:tracePt t="44203" x="2590800" y="5640388"/>
          <p14:tracePt t="44220" x="2603500" y="5646738"/>
          <p14:tracePt t="44224" x="2603500" y="5653088"/>
          <p14:tracePt t="44236" x="2609850" y="5653088"/>
          <p14:tracePt t="44253" x="2616200" y="5659438"/>
          <p14:tracePt t="44255" x="2628900" y="5672138"/>
          <p14:tracePt t="44270" x="2641600" y="5672138"/>
          <p14:tracePt t="44286" x="2679700" y="5684838"/>
          <p14:tracePt t="44290" x="2705100" y="5691188"/>
          <p14:tracePt t="44303" x="2724150" y="5697538"/>
          <p14:tracePt t="44320" x="2774950" y="5703888"/>
          <p14:tracePt t="44323" x="2794000" y="5703888"/>
          <p14:tracePt t="44337" x="2851150" y="5703888"/>
          <p14:tracePt t="44353" x="2876550" y="5703888"/>
          <p14:tracePt t="44355" x="2901950" y="5703888"/>
          <p14:tracePt t="44370" x="2933700" y="5703888"/>
          <p14:tracePt t="44387" x="3028950" y="5703888"/>
          <p14:tracePt t="44403" x="3041650" y="5697538"/>
          <p14:tracePt t="44420" x="3055938" y="5697538"/>
          <p14:tracePt t="44579" x="3055938" y="5691188"/>
          <p14:tracePt t="44588" x="3049588" y="5684838"/>
          <p14:tracePt t="44597" x="3041650" y="5684838"/>
          <p14:tracePt t="44597" x="0" y="0"/>
        </p14:tracePtLst>
        <p14:tracePtLst>
          <p14:tracePt t="46754" x="9832975" y="3392488"/>
          <p14:tracePt t="47147" x="9832975" y="3398838"/>
          <p14:tracePt t="47155" x="9832975" y="3405188"/>
          <p14:tracePt t="47162" x="9832975" y="3411538"/>
          <p14:tracePt t="47173" x="9832975" y="3424238"/>
          <p14:tracePt t="47190" x="9839325" y="3449638"/>
          <p14:tracePt t="47206" x="9839325" y="3475038"/>
          <p14:tracePt t="47212" x="9839325" y="3487738"/>
          <p14:tracePt t="47222" x="9839325" y="3494088"/>
          <p14:tracePt t="47239" x="9839325" y="3519488"/>
          <p14:tracePt t="47255" x="9839325" y="3544888"/>
          <p14:tracePt t="47272" x="9839325" y="3576638"/>
          <p14:tracePt t="47289" x="9845675" y="3608388"/>
          <p14:tracePt t="47306" x="9852025" y="3665538"/>
          <p14:tracePt t="47322" x="9864725" y="3729038"/>
          <p14:tracePt t="47339" x="9877425" y="3792538"/>
          <p14:tracePt t="47356" x="9890125" y="3856038"/>
          <p14:tracePt t="47372" x="9896475" y="3906838"/>
          <p14:tracePt t="47389" x="9902825" y="3970338"/>
          <p14:tracePt t="47406" x="9909175" y="4014788"/>
          <p14:tracePt t="47409" x="9915525" y="4059238"/>
          <p14:tracePt t="47423" x="9921875" y="4084638"/>
          <p14:tracePt t="47439" x="9921875" y="4141788"/>
          <p14:tracePt t="47456" x="9928225" y="4198938"/>
          <p14:tracePt t="47473" x="9934575" y="4262438"/>
          <p14:tracePt t="47475" x="9934575" y="4287838"/>
          <p14:tracePt t="47489" x="9934575" y="4313238"/>
          <p14:tracePt t="47506" x="9940925" y="4370388"/>
          <p14:tracePt t="47509" x="9940925" y="4395788"/>
          <p14:tracePt t="47523" x="9940925" y="4421188"/>
          <p14:tracePt t="47539" x="9947275" y="4491038"/>
          <p14:tracePt t="47544" x="9947275" y="4516438"/>
          <p14:tracePt t="47556" x="9953625" y="4541838"/>
          <p14:tracePt t="47572" x="9953625" y="4592638"/>
          <p14:tracePt t="47575" x="9953625" y="4611688"/>
          <p14:tracePt t="47589" x="9953625" y="4637088"/>
          <p14:tracePt t="47606" x="9953625" y="4662488"/>
          <p14:tracePt t="47609" x="9953625" y="4675188"/>
          <p14:tracePt t="47623" x="9959975" y="4694238"/>
          <p14:tracePt t="47639" x="9959975" y="4725988"/>
          <p14:tracePt t="47641" x="9959975" y="4738688"/>
          <p14:tracePt t="47656" x="9966325" y="4764088"/>
          <p14:tracePt t="47673" x="9966325" y="4802188"/>
          <p14:tracePt t="47675" x="9966325" y="4827588"/>
          <p14:tracePt t="47690" x="9966325" y="4852988"/>
          <p14:tracePt t="47707" x="9966325" y="4929188"/>
          <p14:tracePt t="47723" x="9966325" y="4948238"/>
          <p14:tracePt t="47739" x="9966325" y="4979988"/>
          <p14:tracePt t="47741" x="9966325" y="4992688"/>
          <p14:tracePt t="47757" x="9966325" y="5005388"/>
          <p14:tracePt t="47773" x="9966325" y="5030788"/>
          <p14:tracePt t="47790" x="9966325" y="5043488"/>
          <p14:tracePt t="47807" x="9966325" y="5087938"/>
          <p14:tracePt t="47823" x="9959975" y="5113338"/>
          <p14:tracePt t="47840" x="9959975" y="5126038"/>
          <p14:tracePt t="47842" x="9959975" y="5132388"/>
          <p14:tracePt t="47857" x="9953625" y="5164138"/>
          <p14:tracePt t="47873" x="9953625" y="5189538"/>
          <p14:tracePt t="47890" x="9947275" y="5214938"/>
          <p14:tracePt t="47907" x="9947275" y="5227638"/>
          <p14:tracePt t="47959" x="9947275" y="5233988"/>
          <p14:tracePt t="48379" x="0" y="0"/>
        </p14:tracePtLst>
        <p14:tracePtLst>
          <p14:tracePt t="50002" x="7951788" y="3411538"/>
          <p14:tracePt t="50490" x="7951788" y="3417888"/>
          <p14:tracePt t="50500" x="7951788" y="3430588"/>
          <p14:tracePt t="50509" x="7951788" y="3436938"/>
          <p14:tracePt t="50528" x="7945438" y="3462338"/>
          <p14:tracePt t="50543" x="7945438" y="3475038"/>
          <p14:tracePt t="50559" x="7945438" y="3494088"/>
          <p14:tracePt t="50576" x="7939088" y="3506788"/>
          <p14:tracePt t="50592" x="7939088" y="3525838"/>
          <p14:tracePt t="50609" x="7939088" y="3544888"/>
          <p14:tracePt t="50627" x="7939088" y="3563938"/>
          <p14:tracePt t="50642" x="7939088" y="3589338"/>
          <p14:tracePt t="50659" x="7932738" y="3608388"/>
          <p14:tracePt t="50676" x="7932738" y="3640138"/>
          <p14:tracePt t="50692" x="7932738" y="3665538"/>
          <p14:tracePt t="50709" x="7926388" y="3690938"/>
          <p14:tracePt t="50727" x="7926388" y="3709988"/>
          <p14:tracePt t="50729" x="7926388" y="3722688"/>
          <p14:tracePt t="50742" x="7926388" y="3729038"/>
          <p14:tracePt t="50759" x="7926388" y="3741738"/>
          <p14:tracePt t="50776" x="7926388" y="3754438"/>
          <p14:tracePt t="50792" x="7926388" y="3767138"/>
          <p14:tracePt t="50809" x="7926388" y="3773488"/>
          <p14:tracePt t="50813" x="7926388" y="3786188"/>
          <p14:tracePt t="50826" x="7926388" y="3792538"/>
          <p14:tracePt t="50842" x="7926388" y="3805238"/>
          <p14:tracePt t="50859" x="7926388" y="3817938"/>
          <p14:tracePt t="50876" x="7926388" y="3824288"/>
          <p14:tracePt t="50893" x="7926388" y="3830638"/>
          <p14:tracePt t="50895" x="7926388" y="3836988"/>
          <p14:tracePt t="50909" x="7926388" y="3843338"/>
          <p14:tracePt t="50943" x="7926388" y="3856038"/>
          <p14:tracePt t="50945" x="7926388" y="3862388"/>
          <p14:tracePt t="50959" x="7926388" y="3868738"/>
          <p14:tracePt t="50977" x="7920038" y="3887788"/>
          <p14:tracePt t="50996" x="7920038" y="3894138"/>
          <p14:tracePt t="51009" x="7920038" y="3900488"/>
          <p14:tracePt t="51027" x="7920038" y="3913188"/>
          <p14:tracePt t="51043" x="7920038" y="3919538"/>
          <p14:tracePt t="51059" x="7920038" y="3932238"/>
          <p14:tracePt t="51076" x="7920038" y="3938588"/>
          <p14:tracePt t="51093" x="7920038" y="3951288"/>
          <p14:tracePt t="51109" x="7920038" y="3957638"/>
          <p14:tracePt t="51126" x="7920038" y="3970338"/>
          <p14:tracePt t="51130" x="7920038" y="3976688"/>
          <p14:tracePt t="51143" x="7920038" y="3989388"/>
          <p14:tracePt t="51160" x="7920038" y="3995738"/>
          <p14:tracePt t="51176" x="7920038" y="4008438"/>
          <p14:tracePt t="51193" x="7920038" y="4021138"/>
          <p14:tracePt t="51209" x="7920038" y="4033838"/>
          <p14:tracePt t="51227" x="7920038" y="4052888"/>
          <p14:tracePt t="51243" x="7920038" y="4071938"/>
          <p14:tracePt t="51259" x="7920038" y="4090988"/>
          <p14:tracePt t="51276" x="7920038" y="4097338"/>
          <p14:tracePt t="51293" x="7920038" y="4103688"/>
          <p14:tracePt t="51296" x="7920038" y="4129088"/>
          <p14:tracePt t="51309" x="7920038" y="4148138"/>
          <p14:tracePt t="51327" x="7920038" y="4167188"/>
          <p14:tracePt t="51343" x="7920038" y="4186238"/>
          <p14:tracePt t="51360" x="7920038" y="4198938"/>
          <p14:tracePt t="51376" x="7920038" y="4217988"/>
          <p14:tracePt t="51393" x="7920038" y="4230688"/>
          <p14:tracePt t="51410" x="7920038" y="4249738"/>
          <p14:tracePt t="51426" x="7920038" y="4268788"/>
          <p14:tracePt t="51444" x="7920038" y="4294188"/>
          <p14:tracePt t="51460" x="7920038" y="4313238"/>
          <p14:tracePt t="51477" x="7920038" y="4332288"/>
          <p14:tracePt t="51493" x="7920038" y="4364038"/>
          <p14:tracePt t="51510" x="7920038" y="4395788"/>
          <p14:tracePt t="51526" x="7920038" y="4421188"/>
          <p14:tracePt t="51544" x="7920038" y="4440238"/>
          <p14:tracePt t="51560" x="7920038" y="4465638"/>
          <p14:tracePt t="51577" x="7920038" y="4484688"/>
          <p14:tracePt t="51593" x="7920038" y="4510088"/>
          <p14:tracePt t="51610" x="7920038" y="4529138"/>
          <p14:tracePt t="51627" x="7920038" y="4554538"/>
          <p14:tracePt t="51644" x="7920038" y="4579938"/>
          <p14:tracePt t="51660" x="7913688" y="4598988"/>
          <p14:tracePt t="51677" x="7913688" y="4611688"/>
          <p14:tracePt t="51693" x="7913688" y="4624388"/>
          <p14:tracePt t="51710" x="7913688" y="4637088"/>
          <p14:tracePt t="51726" x="7913688" y="4643438"/>
          <p14:tracePt t="51743" x="7913688" y="4668838"/>
          <p14:tracePt t="51747" x="7913688" y="4681538"/>
          <p14:tracePt t="51760" x="7913688" y="4687888"/>
          <p14:tracePt t="51777" x="7913688" y="4713288"/>
          <p14:tracePt t="51794" x="7913688" y="4725988"/>
          <p14:tracePt t="51810" x="7913688" y="4770438"/>
          <p14:tracePt t="51827" x="7913688" y="4795838"/>
          <p14:tracePt t="51844" x="7913688" y="4814888"/>
          <p14:tracePt t="51847" x="7913688" y="4827588"/>
          <p14:tracePt t="51860" x="7913688" y="4846638"/>
          <p14:tracePt t="51877" x="7913688" y="4872038"/>
          <p14:tracePt t="51893" x="7913688" y="4903788"/>
          <p14:tracePt t="51910" x="7913688" y="4916488"/>
          <p14:tracePt t="51927" x="7913688" y="4929188"/>
          <p14:tracePt t="51948" x="7913688" y="4935538"/>
          <p14:tracePt t="51960" x="7920038" y="4941888"/>
          <p14:tracePt t="51977" x="7920038" y="4954588"/>
          <p14:tracePt t="51979" x="7920038" y="4960938"/>
          <p14:tracePt t="51999" x="7920038" y="4967288"/>
          <p14:tracePt t="52010" x="7920038" y="4973638"/>
          <p14:tracePt t="52027" x="7920038" y="4979988"/>
          <p14:tracePt t="52044" x="7920038" y="4986338"/>
          <p14:tracePt t="52060" x="7920038" y="4999038"/>
          <p14:tracePt t="52063" x="7920038" y="5011738"/>
          <p14:tracePt t="52079" x="7920038" y="5018088"/>
          <p14:tracePt t="52094" x="7920038" y="5024438"/>
          <p14:tracePt t="52110" x="7920038" y="5030788"/>
          <p14:tracePt t="52127" x="7920038" y="5037138"/>
          <p14:tracePt t="52144" x="7920038" y="5056188"/>
          <p14:tracePt t="52160" x="7920038" y="5068888"/>
          <p14:tracePt t="53669" x="0" y="0"/>
        </p14:tracePtLst>
        <p14:tracePtLst>
          <p14:tracePt t="64971" x="4567238" y="5449888"/>
          <p14:tracePt t="65278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ORDER BY clausule – resultaat sorteren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10789839" cy="4997152"/>
          </a:xfrm>
        </p:spPr>
        <p:txBody>
          <a:bodyPr/>
          <a:lstStyle/>
          <a:p>
            <a:pPr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1942" dirty="0">
                <a:cs typeface="Times New Roman" panose="02020603050405020304" pitchFamily="18" charset="0"/>
              </a:rPr>
              <a:t>DESC</a:t>
            </a:r>
            <a:r>
              <a:rPr lang="en-US" altLang="nl-NL" sz="1942" dirty="0">
                <a:cs typeface="Times New Roman" panose="02020603050405020304" pitchFamily="18" charset="0"/>
              </a:rPr>
              <a:t> </a:t>
            </a:r>
          </a:p>
          <a:p>
            <a:pPr lvl="2"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en-US" altLang="nl-NL" sz="2000" dirty="0">
                <a:solidFill>
                  <a:schemeClr val="tx1"/>
                </a:solidFill>
                <a:cs typeface="Times New Roman" panose="02020603050405020304" pitchFamily="18" charset="0"/>
              </a:rPr>
              <a:t>S</a:t>
            </a:r>
            <a:r>
              <a:rPr lang="nl-NL" altLang="nl-NL" sz="2000" dirty="0" err="1">
                <a:solidFill>
                  <a:schemeClr val="tx1"/>
                </a:solidFill>
                <a:cs typeface="Times New Roman" panose="02020603050405020304" pitchFamily="18" charset="0"/>
              </a:rPr>
              <a:t>ortering</a:t>
            </a:r>
            <a:r>
              <a:rPr lang="nl-NL" altLang="nl-NL" sz="2000" dirty="0">
                <a:solidFill>
                  <a:schemeClr val="tx1"/>
                </a:solidFill>
                <a:cs typeface="Times New Roman" panose="02020603050405020304" pitchFamily="18" charset="0"/>
              </a:rPr>
              <a:t> in aflopende volgorde </a:t>
            </a:r>
          </a:p>
          <a:p>
            <a:pPr lvl="2">
              <a:lnSpc>
                <a:spcPct val="14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2000" dirty="0">
                <a:cs typeface="Times New Roman" panose="02020603050405020304" pitchFamily="18" charset="0"/>
              </a:rPr>
              <a:t>Moet je opgeven</a:t>
            </a:r>
            <a:endParaRPr lang="en-US" altLang="nl-NL" sz="20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achternaam, woonplaats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WHERE  woonplaats='Amsterdam'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ORDER BY achternaam </a:t>
            </a:r>
            <a:r>
              <a:rPr lang="nl-NL" alt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nl-NL" altLang="nl-NL" sz="2800" dirty="0">
                <a:cs typeface="Times New Roman" panose="02020603050405020304" pitchFamily="18" charset="0"/>
              </a:rPr>
            </a:b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DF73AAE-C1A6-46BA-9709-AEC93F9B29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5659" y="2814886"/>
            <a:ext cx="3744416" cy="271572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F89907-4F24-48E2-907F-8D38848B95A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65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9691"/>
    </mc:Choice>
    <mc:Fallback xmlns="">
      <p:transition spd="slow" advTm="29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322" x="8523288" y="3436938"/>
          <p14:tracePt t="16857" x="8523288" y="3443288"/>
          <p14:tracePt t="16862" x="8523288" y="3449638"/>
          <p14:tracePt t="16877" x="8523288" y="3468688"/>
          <p14:tracePt t="16894" x="8523288" y="3487738"/>
          <p14:tracePt t="16910" x="8516938" y="3500438"/>
          <p14:tracePt t="16928" x="8516938" y="3519488"/>
          <p14:tracePt t="16944" x="8516938" y="3544888"/>
          <p14:tracePt t="16960" x="8516938" y="3557588"/>
          <p14:tracePt t="16977" x="8516938" y="3582988"/>
          <p14:tracePt t="16994" x="8516938" y="3602038"/>
          <p14:tracePt t="17010" x="8516938" y="3633788"/>
          <p14:tracePt t="17027" x="8516938" y="3652838"/>
          <p14:tracePt t="17044" x="8516938" y="3665538"/>
          <p14:tracePt t="17060" x="8516938" y="3709988"/>
          <p14:tracePt t="17078" x="8516938" y="3735388"/>
          <p14:tracePt t="17094" x="8516938" y="3773488"/>
          <p14:tracePt t="17111" x="8516938" y="3811588"/>
          <p14:tracePt t="17127" x="8516938" y="3843338"/>
          <p14:tracePt t="17144" x="8516938" y="3868738"/>
          <p14:tracePt t="17161" x="8516938" y="3887788"/>
          <p14:tracePt t="17177" x="8523288" y="3925888"/>
          <p14:tracePt t="17194" x="8523288" y="3963988"/>
          <p14:tracePt t="17211" x="8523288" y="3983038"/>
          <p14:tracePt t="17227" x="8523288" y="4040188"/>
          <p14:tracePt t="17244" x="8523288" y="4052888"/>
          <p14:tracePt t="17261" x="8523288" y="4103688"/>
          <p14:tracePt t="17278" x="8523288" y="4148138"/>
          <p14:tracePt t="17294" x="8523288" y="4186238"/>
          <p14:tracePt t="17311" x="8523288" y="4243388"/>
          <p14:tracePt t="17328" x="8523288" y="4281488"/>
          <p14:tracePt t="17344" x="8523288" y="4325938"/>
          <p14:tracePt t="17361" x="8523288" y="4370388"/>
          <p14:tracePt t="17378" x="8523288" y="4408488"/>
          <p14:tracePt t="17395" x="8523288" y="4459288"/>
          <p14:tracePt t="17411" x="8523288" y="4497388"/>
          <p14:tracePt t="17428" x="8523288" y="4535488"/>
          <p14:tracePt t="17444" x="8516938" y="4567238"/>
          <p14:tracePt t="17461" x="8516938" y="4611688"/>
          <p14:tracePt t="17478" x="8516938" y="4649788"/>
          <p14:tracePt t="17494" x="8510588" y="4668838"/>
          <p14:tracePt t="17498" x="8510588" y="4681538"/>
          <p14:tracePt t="17511" x="8510588" y="4700588"/>
          <p14:tracePt t="17527" x="8504238" y="4719638"/>
          <p14:tracePt t="17544" x="8504238" y="4757738"/>
          <p14:tracePt t="17561" x="8504238" y="4789488"/>
          <p14:tracePt t="17577" x="8497888" y="4827588"/>
          <p14:tracePt t="17594" x="8497888" y="4859338"/>
          <p14:tracePt t="17611" x="8491538" y="4897438"/>
          <p14:tracePt t="17628" x="8491538" y="4929188"/>
          <p14:tracePt t="17644" x="8485188" y="4954588"/>
          <p14:tracePt t="17661" x="8485188" y="4979988"/>
          <p14:tracePt t="17678" x="8485188" y="4999038"/>
          <p14:tracePt t="17680" x="8485188" y="5005388"/>
          <p14:tracePt t="17698" x="8485188" y="5011738"/>
          <p14:tracePt t="17714" x="8485188" y="5018088"/>
          <p14:tracePt t="17728" x="8485188" y="5024438"/>
          <p14:tracePt t="17744" x="8478838" y="5043488"/>
          <p14:tracePt t="17746" x="8478838" y="5062538"/>
          <p14:tracePt t="17761" x="8478838" y="5081588"/>
          <p14:tracePt t="17778" x="8478838" y="5106988"/>
          <p14:tracePt t="17780" x="8478838" y="5113338"/>
          <p14:tracePt t="17794" x="8478838" y="5119688"/>
          <p14:tracePt t="17811" x="8478838" y="5138738"/>
          <p14:tracePt t="17828" x="8478838" y="5145088"/>
          <p14:tracePt t="17844" x="8478838" y="5164138"/>
          <p14:tracePt t="17846" x="8478838" y="5170488"/>
          <p14:tracePt t="17861" x="8478838" y="5183188"/>
          <p14:tracePt t="17878" x="8478838" y="5208588"/>
          <p14:tracePt t="17880" x="8478838" y="5214938"/>
          <p14:tracePt t="17895" x="8478838" y="5227638"/>
          <p14:tracePt t="17911" x="8478838" y="5240338"/>
          <p14:tracePt t="17928" x="8478838" y="5253038"/>
          <p14:tracePt t="17945" x="8478838" y="5259388"/>
          <p14:tracePt t="17946" x="8478838" y="5265738"/>
          <p14:tracePt t="17962" x="8485188" y="5265738"/>
          <p14:tracePt t="17978" x="8485188" y="5272088"/>
          <p14:tracePt t="19710" x="0" y="0"/>
        </p14:tracePtLst>
        <p14:tracePtLst>
          <p14:tracePt t="21240" x="10112375" y="3475038"/>
          <p14:tracePt t="21416" x="10112375" y="3487738"/>
          <p14:tracePt t="21426" x="10112375" y="3506788"/>
          <p14:tracePt t="21435" x="10106025" y="3519488"/>
          <p14:tracePt t="21449" x="10106025" y="3532188"/>
          <p14:tracePt t="21465" x="10099675" y="3582988"/>
          <p14:tracePt t="21482" x="10099675" y="3608388"/>
          <p14:tracePt t="21498" x="10093325" y="3633788"/>
          <p14:tracePt t="21515" x="10093325" y="3665538"/>
          <p14:tracePt t="21532" x="10086975" y="3690938"/>
          <p14:tracePt t="21549" x="10086975" y="3716338"/>
          <p14:tracePt t="21565" x="10086975" y="3779838"/>
          <p14:tracePt t="21582" x="10086975" y="3817938"/>
          <p14:tracePt t="21598" x="10086975" y="3875088"/>
          <p14:tracePt t="21615" x="10086975" y="3913188"/>
          <p14:tracePt t="21632" x="10080625" y="3957638"/>
          <p14:tracePt t="21649" x="10080625" y="4002088"/>
          <p14:tracePt t="21665" x="10080625" y="4071938"/>
          <p14:tracePt t="21682" x="10080625" y="4135438"/>
          <p14:tracePt t="21699" x="10080625" y="4205288"/>
          <p14:tracePt t="21715" x="10080625" y="4268788"/>
          <p14:tracePt t="21732" x="10080625" y="4319588"/>
          <p14:tracePt t="21749" x="10080625" y="4383088"/>
          <p14:tracePt t="21765" x="10080625" y="4433888"/>
          <p14:tracePt t="21782" x="10080625" y="4497388"/>
          <p14:tracePt t="21799" x="10080625" y="4548188"/>
          <p14:tracePt t="21815" x="10080625" y="4598988"/>
          <p14:tracePt t="21832" x="10086975" y="4637088"/>
          <p14:tracePt t="21848" x="10086975" y="4681538"/>
          <p14:tracePt t="21865" x="10086975" y="4732338"/>
          <p14:tracePt t="21882" x="10086975" y="4783138"/>
          <p14:tracePt t="21898" x="10086975" y="4846638"/>
          <p14:tracePt t="21915" x="10093325" y="4891088"/>
          <p14:tracePt t="21932" x="10093325" y="4910138"/>
          <p14:tracePt t="21949" x="10093325" y="4973638"/>
          <p14:tracePt t="21965" x="10099675" y="5030788"/>
          <p14:tracePt t="21982" x="10099675" y="5087938"/>
          <p14:tracePt t="21999" x="10099675" y="5132388"/>
          <p14:tracePt t="22015" x="10099675" y="5170488"/>
          <p14:tracePt t="22032" x="10099675" y="5189538"/>
          <p14:tracePt t="22049" x="10106025" y="5221288"/>
          <p14:tracePt t="22065" x="10106025" y="5227638"/>
          <p14:tracePt t="22082" x="10106025" y="5253038"/>
          <p14:tracePt t="22099" x="10106025" y="5278438"/>
          <p14:tracePt t="22116" x="10106025" y="5284788"/>
          <p14:tracePt t="22118" x="10106025" y="5291138"/>
          <p14:tracePt t="22132" x="10106025" y="5297488"/>
          <p14:tracePt t="22149" x="10106025" y="5303838"/>
          <p14:tracePt t="22166" x="10106025" y="5316538"/>
          <p14:tracePt t="22182" x="10106025" y="5322888"/>
          <p14:tracePt t="22184" x="10106025" y="5335588"/>
          <p14:tracePt t="22199" x="10106025" y="5341938"/>
          <p14:tracePt t="22219" x="10106025" y="5354638"/>
          <p14:tracePt t="22234" x="10106025" y="5360988"/>
          <p14:tracePt t="22249" x="10106025" y="5367338"/>
          <p14:tracePt t="22276" x="10106025" y="5373688"/>
          <p14:tracePt t="22575" x="0" y="0"/>
        </p14:tracePtLst>
        <p14:tracePtLst>
          <p14:tracePt t="23633" x="5018088" y="5697538"/>
          <p14:tracePt t="23842" x="5024438" y="5697538"/>
          <p14:tracePt t="23850" x="5030788" y="5697538"/>
          <p14:tracePt t="23884" x="5037138" y="5703888"/>
          <p14:tracePt t="23891" x="5062538" y="5703888"/>
          <p14:tracePt t="23902" x="5087938" y="5703888"/>
          <p14:tracePt t="23917" x="5126038" y="5703888"/>
          <p14:tracePt t="23934" x="5157788" y="5697538"/>
          <p14:tracePt t="23951" x="5176838" y="5697538"/>
          <p14:tracePt t="23967" x="5189538" y="5697538"/>
          <p14:tracePt t="23984" x="5202238" y="5697538"/>
          <p14:tracePt t="24000" x="5214938" y="5697538"/>
          <p14:tracePt t="24017" x="5221288" y="5697538"/>
          <p14:tracePt t="24034" x="5233988" y="5697538"/>
          <p14:tracePt t="24051" x="5253038" y="5691188"/>
          <p14:tracePt t="24068" x="5259388" y="5691188"/>
          <p14:tracePt t="24084" x="5272088" y="5684838"/>
          <p14:tracePt t="24101" x="5284788" y="5684838"/>
          <p14:tracePt t="24118" x="5297488" y="5684838"/>
          <p14:tracePt t="24134" x="5310188" y="5678488"/>
          <p14:tracePt t="24151" x="5322888" y="5678488"/>
          <p14:tracePt t="24184" x="5335588" y="5672138"/>
          <p14:tracePt t="24201" x="5341938" y="5665788"/>
          <p14:tracePt t="24218" x="5354638" y="5665788"/>
          <p14:tracePt t="24235" x="5373688" y="5659438"/>
          <p14:tracePt t="24251" x="5386388" y="5653088"/>
          <p14:tracePt t="24284" x="5392738" y="5640388"/>
          <p14:tracePt t="24301" x="5399088" y="5627688"/>
          <p14:tracePt t="24318" x="5405438" y="5627688"/>
          <p14:tracePt t="24334" x="5405438" y="5621338"/>
          <p14:tracePt t="24372" x="5405438" y="5614988"/>
          <p14:tracePt t="24381" x="5411788" y="5608638"/>
          <p14:tracePt t="24403" x="5411788" y="5595938"/>
          <p14:tracePt t="24421" x="5418138" y="5589588"/>
          <p14:tracePt t="24438" x="5424488" y="5583238"/>
          <p14:tracePt t="24453" x="5437188" y="5570538"/>
          <p14:tracePt t="24468" x="5443538" y="5564188"/>
          <p14:tracePt t="24471" x="5443538" y="5557838"/>
          <p14:tracePt t="24485" x="5449888" y="5551488"/>
          <p14:tracePt t="24502" x="5462588" y="5538788"/>
          <p14:tracePt t="24518" x="5462588" y="5532438"/>
          <p14:tracePt t="24535" x="5462588" y="5526088"/>
          <p14:tracePt t="24612" x="5462588" y="5519738"/>
          <p14:tracePt t="24627" x="5462588" y="5513388"/>
          <p14:tracePt t="24644" x="5462588" y="5507038"/>
          <p14:tracePt t="24654" x="5468938" y="5507038"/>
          <p14:tracePt t="24670" x="5468938" y="5500688"/>
          <p14:tracePt t="24685" x="5468938" y="5487988"/>
          <p14:tracePt t="24702" x="5475288" y="5475288"/>
          <p14:tracePt t="24719" x="5475288" y="5462588"/>
          <p14:tracePt t="24737" x="5475288" y="5449888"/>
          <p14:tracePt t="24752" x="5475288" y="5437188"/>
          <p14:tracePt t="24768" x="5475288" y="5424488"/>
          <p14:tracePt t="24785" x="5475288" y="5405438"/>
          <p14:tracePt t="24802" x="5475288" y="5386388"/>
          <p14:tracePt t="24818" x="5475288" y="5380038"/>
          <p14:tracePt t="24835" x="5468938" y="5360988"/>
          <p14:tracePt t="24852" x="5462588" y="5348288"/>
          <p14:tracePt t="24868" x="5456238" y="5335588"/>
          <p14:tracePt t="24885" x="5443538" y="5329238"/>
          <p14:tracePt t="24902" x="5437188" y="5322888"/>
          <p14:tracePt t="24918" x="5430838" y="5310188"/>
          <p14:tracePt t="24935" x="5424488" y="5310188"/>
          <p14:tracePt t="24952" x="5411788" y="5297488"/>
          <p14:tracePt t="24968" x="5386388" y="5291138"/>
          <p14:tracePt t="24985" x="5360988" y="5278438"/>
          <p14:tracePt t="25002" x="5316538" y="5272088"/>
          <p14:tracePt t="25019" x="5291138" y="5265738"/>
          <p14:tracePt t="25035" x="5246688" y="5259388"/>
          <p14:tracePt t="25051" x="5214938" y="5253038"/>
          <p14:tracePt t="25068" x="5183188" y="5253038"/>
          <p14:tracePt t="25085" x="5151438" y="5253038"/>
          <p14:tracePt t="25101" x="5119688" y="5246688"/>
          <p14:tracePt t="25118" x="5087938" y="5246688"/>
          <p14:tracePt t="25135" x="5056188" y="5246688"/>
          <p14:tracePt t="25152" x="5011738" y="5246688"/>
          <p14:tracePt t="25168" x="4973638" y="5246688"/>
          <p14:tracePt t="25185" x="4935538" y="5240338"/>
          <p14:tracePt t="25202" x="4903788" y="5240338"/>
          <p14:tracePt t="25218" x="4859338" y="5240338"/>
          <p14:tracePt t="25235" x="4821238" y="5240338"/>
          <p14:tracePt t="25252" x="4802188" y="5240338"/>
          <p14:tracePt t="25268" x="4783138" y="5233988"/>
          <p14:tracePt t="25285" x="4770438" y="5233988"/>
          <p14:tracePt t="25302" x="4757738" y="5233988"/>
          <p14:tracePt t="25318" x="4738688" y="5233988"/>
          <p14:tracePt t="25335" x="4719638" y="5233988"/>
          <p14:tracePt t="25352" x="4713288" y="5233988"/>
          <p14:tracePt t="25432" x="4706938" y="5233988"/>
          <p14:tracePt t="25572" x="4706938" y="5240338"/>
          <p14:tracePt t="25588" x="4706938" y="5253038"/>
          <p14:tracePt t="25595" x="4713288" y="5259388"/>
          <p14:tracePt t="25605" x="4713288" y="5272088"/>
          <p14:tracePt t="25620" x="4719638" y="5284788"/>
          <p14:tracePt t="25636" x="4719638" y="5291138"/>
          <p14:tracePt t="25653" x="4719638" y="5297488"/>
          <p14:tracePt t="25656" x="4725988" y="5303838"/>
          <p14:tracePt t="25670" x="4725988" y="5316538"/>
          <p14:tracePt t="25687" x="4732338" y="5335588"/>
          <p14:tracePt t="25703" x="4732338" y="5348288"/>
          <p14:tracePt t="25721" x="4738688" y="5360988"/>
          <p14:tracePt t="25737" x="4738688" y="5373688"/>
          <p14:tracePt t="25754" x="4745038" y="5386388"/>
          <p14:tracePt t="25770" x="4745038" y="5405438"/>
          <p14:tracePt t="25787" x="4745038" y="5424488"/>
          <p14:tracePt t="25803" x="4745038" y="5437188"/>
          <p14:tracePt t="25819" x="4745038" y="5443538"/>
          <p14:tracePt t="25836" x="4745038" y="5462588"/>
          <p14:tracePt t="25853" x="4745038" y="5468938"/>
          <p14:tracePt t="25869" x="4745038" y="5481638"/>
          <p14:tracePt t="25886" x="4745038" y="5494338"/>
          <p14:tracePt t="25903" x="4745038" y="5500688"/>
          <p14:tracePt t="25919" x="4738688" y="5526088"/>
          <p14:tracePt t="25936" x="4738688" y="5538788"/>
          <p14:tracePt t="25953" x="4738688" y="5564188"/>
          <p14:tracePt t="25969" x="4738688" y="5576888"/>
          <p14:tracePt t="25986" x="4738688" y="5595938"/>
          <p14:tracePt t="26003" x="4738688" y="5608638"/>
          <p14:tracePt t="26020" x="4738688" y="5614988"/>
          <p14:tracePt t="26036" x="4738688" y="5621338"/>
          <p14:tracePt t="26069" x="4738688" y="5627688"/>
          <p14:tracePt t="26100" x="4738688" y="5634038"/>
          <p14:tracePt t="26200" x="4745038" y="5634038"/>
          <p14:tracePt t="26275" x="4770438" y="5634038"/>
          <p14:tracePt t="26285" x="4802188" y="5634038"/>
          <p14:tracePt t="26291" x="4840288" y="5634038"/>
          <p14:tracePt t="26305" x="4884738" y="5634038"/>
          <p14:tracePt t="26308" x="4935538" y="5634038"/>
          <p14:tracePt t="26320" x="4967288" y="5634038"/>
          <p14:tracePt t="26336" x="5030788" y="5634038"/>
          <p14:tracePt t="26353" x="5068888" y="5634038"/>
          <p14:tracePt t="26357" x="5087938" y="5627688"/>
          <p14:tracePt t="26370" x="5106988" y="5627688"/>
          <p14:tracePt t="26387" x="5132388" y="5627688"/>
          <p14:tracePt t="26404" x="5151438" y="5627688"/>
          <p14:tracePt t="26407" x="5164138" y="5627688"/>
          <p14:tracePt t="26420" x="5170488" y="5627688"/>
          <p14:tracePt t="26436" x="5202238" y="5627688"/>
          <p14:tracePt t="26438" x="5214938" y="5627688"/>
          <p14:tracePt t="26453" x="5227638" y="5627688"/>
          <p14:tracePt t="26470" x="5233988" y="5627688"/>
          <p14:tracePt t="26487" x="5259388" y="5627688"/>
          <p14:tracePt t="26488" x="5265738" y="5627688"/>
          <p14:tracePt t="26504" x="5278438" y="5627688"/>
          <p14:tracePt t="26505" x="5284788" y="5627688"/>
          <p14:tracePt t="26520" x="5303838" y="5627688"/>
          <p14:tracePt t="26537" x="5329238" y="5627688"/>
          <p14:tracePt t="26539" x="5341938" y="5627688"/>
          <p14:tracePt t="26554" x="5354638" y="5627688"/>
          <p14:tracePt t="26570" x="5360988" y="5627688"/>
          <p14:tracePt t="26587" x="5380038" y="5627688"/>
          <p14:tracePt t="26588" x="5386388" y="5627688"/>
          <p14:tracePt t="26604" x="5405438" y="5627688"/>
          <p14:tracePt t="26620" x="5411788" y="5627688"/>
          <p14:tracePt t="26678" x="5418138" y="5627688"/>
          <p14:tracePt t="26697" x="5424488" y="5627688"/>
          <p14:tracePt t="26705" x="5437188" y="5627688"/>
          <p14:tracePt t="26713" x="5449888" y="5627688"/>
          <p14:tracePt t="26721" x="5462588" y="5627688"/>
          <p14:tracePt t="26738" x="5468938" y="5627688"/>
          <p14:tracePt t="27111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ORDER BY clausule – resultaat sorteren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10789839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cs typeface="Times New Roman" panose="02020603050405020304" pitchFamily="18" charset="0"/>
              </a:rPr>
              <a:t>Sorteren op meerdere kolommen</a:t>
            </a: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achternaam, postcode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</a:t>
            </a:r>
          </a:p>
          <a:p>
            <a:pPr marL="0" indent="0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nl-NL" altLang="nl-NL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ORDER BY achternaam </a:t>
            </a:r>
            <a:r>
              <a:rPr lang="nl-NL" altLang="nl-NL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nl-NL" altLang="nl-NL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postcode </a:t>
            </a:r>
            <a:r>
              <a:rPr lang="nl-NL" altLang="nl-NL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asc</a:t>
            </a:r>
            <a:r>
              <a:rPr lang="nl-NL" altLang="nl-NL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nl-NL" altLang="nl-NL" sz="2800" dirty="0">
                <a:cs typeface="Times New Roman" panose="02020603050405020304" pitchFamily="18" charset="0"/>
              </a:rPr>
            </a:b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86A2B16-4124-4304-87AC-C8A5ACEF38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1803" y="1769417"/>
            <a:ext cx="2160240" cy="458270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04887C-C6EE-4587-890E-F6037DED8E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818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6062"/>
    </mc:Choice>
    <mc:Fallback xmlns="">
      <p:transition spd="slow" advTm="46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843" x="5081588" y="3678238"/>
          <p14:tracePt t="9103" x="5087938" y="3678238"/>
          <p14:tracePt t="9161" x="5094288" y="3678238"/>
          <p14:tracePt t="9276" x="5100638" y="3678238"/>
          <p14:tracePt t="9296" x="5106988" y="3678238"/>
          <p14:tracePt t="9302" x="5113338" y="3684588"/>
          <p14:tracePt t="9311" x="5119688" y="3690938"/>
          <p14:tracePt t="9323" x="5132388" y="3697288"/>
          <p14:tracePt t="9340" x="5145088" y="3703638"/>
          <p14:tracePt t="9357" x="5151438" y="3703638"/>
          <p14:tracePt t="9402" x="5157788" y="3709988"/>
          <p14:tracePt t="9426" x="5164138" y="3716338"/>
          <p14:tracePt t="9450" x="5170488" y="3716338"/>
          <p14:tracePt t="9475" x="5183188" y="3716338"/>
          <p14:tracePt t="9483" x="5189538" y="3722688"/>
          <p14:tracePt t="9491" x="5202238" y="3722688"/>
          <p14:tracePt t="9506" x="5208588" y="3722688"/>
          <p14:tracePt t="9523" x="5214938" y="3729038"/>
          <p14:tracePt t="9540" x="5227638" y="3729038"/>
          <p14:tracePt t="9557" x="5240338" y="3729038"/>
          <p14:tracePt t="9573" x="5246688" y="3729038"/>
          <p14:tracePt t="9590" x="5253038" y="3729038"/>
          <p14:tracePt t="9592" x="5259388" y="3729038"/>
          <p14:tracePt t="9607" x="5265738" y="3729038"/>
          <p14:tracePt t="9635" x="5272088" y="3722688"/>
          <p14:tracePt t="9650" x="5278438" y="3722688"/>
          <p14:tracePt t="9657" x="5278438" y="3716338"/>
          <p14:tracePt t="9673" x="5284788" y="3709988"/>
          <p14:tracePt t="9690" x="5291138" y="3709988"/>
          <p14:tracePt t="9691" x="5303838" y="3697288"/>
          <p14:tracePt t="9707" x="5310188" y="3678238"/>
          <p14:tracePt t="9723" x="5316538" y="3665538"/>
          <p14:tracePt t="9740" x="5322888" y="3659188"/>
          <p14:tracePt t="9757" x="5335588" y="3646488"/>
          <p14:tracePt t="9773" x="5341938" y="3633788"/>
          <p14:tracePt t="9790" x="5348288" y="3614738"/>
          <p14:tracePt t="9807" x="5348288" y="3602038"/>
          <p14:tracePt t="9823" x="5348288" y="3582988"/>
          <p14:tracePt t="9840" x="5348288" y="3576638"/>
          <p14:tracePt t="9857" x="5348288" y="3563938"/>
          <p14:tracePt t="9873" x="5348288" y="3551238"/>
          <p14:tracePt t="9890" x="5348288" y="3544888"/>
          <p14:tracePt t="9907" x="5341938" y="3532188"/>
          <p14:tracePt t="9923" x="5335588" y="3525838"/>
          <p14:tracePt t="9940" x="5329238" y="3519488"/>
          <p14:tracePt t="9973" x="5322888" y="3519488"/>
          <p14:tracePt t="9990" x="5322888" y="3513138"/>
          <p14:tracePt t="10007" x="5303838" y="3506788"/>
          <p14:tracePt t="10024" x="5284788" y="3494088"/>
          <p14:tracePt t="10041" x="5272088" y="3487738"/>
          <p14:tracePt t="10057" x="5253038" y="3481388"/>
          <p14:tracePt t="10074" x="5246688" y="3481388"/>
          <p14:tracePt t="10091" x="5240338" y="3481388"/>
          <p14:tracePt t="10107" x="5233988" y="3481388"/>
          <p14:tracePt t="10124" x="5233988" y="3475038"/>
          <p14:tracePt t="10141" x="5221288" y="3475038"/>
          <p14:tracePt t="10157" x="5214938" y="3475038"/>
          <p14:tracePt t="10174" x="5195888" y="3475038"/>
          <p14:tracePt t="10191" x="5183188" y="3475038"/>
          <p14:tracePt t="10208" x="5170488" y="3475038"/>
          <p14:tracePt t="10224" x="5164138" y="3481388"/>
          <p14:tracePt t="10241" x="5145088" y="3481388"/>
          <p14:tracePt t="10258" x="5132388" y="3487738"/>
          <p14:tracePt t="10274" x="5126038" y="3487738"/>
          <p14:tracePt t="10291" x="5119688" y="3494088"/>
          <p14:tracePt t="10308" x="5106988" y="3500438"/>
          <p14:tracePt t="10325" x="5087938" y="3513138"/>
          <p14:tracePt t="10329" x="5081588" y="3513138"/>
          <p14:tracePt t="10341" x="5075238" y="3519488"/>
          <p14:tracePt t="10358" x="5062538" y="3525838"/>
          <p14:tracePt t="10361" x="5056188" y="3532188"/>
          <p14:tracePt t="10391" x="5049838" y="3538538"/>
          <p14:tracePt t="10408" x="5049838" y="3544888"/>
          <p14:tracePt t="10425" x="5043488" y="3551238"/>
          <p14:tracePt t="10441" x="5037138" y="3557588"/>
          <p14:tracePt t="10458" x="5037138" y="3563938"/>
          <p14:tracePt t="10475" x="5030788" y="3576638"/>
          <p14:tracePt t="10491" x="5030788" y="3595688"/>
          <p14:tracePt t="10495" x="5030788" y="3608388"/>
          <p14:tracePt t="10524" x="5030788" y="3627438"/>
          <p14:tracePt t="10541" x="5030788" y="3633788"/>
          <p14:tracePt t="10557" x="5024438" y="3652838"/>
          <p14:tracePt t="10559" x="5024438" y="3659188"/>
          <p14:tracePt t="10574" x="5024438" y="3671888"/>
          <p14:tracePt t="10591" x="5030788" y="3697288"/>
          <p14:tracePt t="10607" x="5030788" y="3716338"/>
          <p14:tracePt t="10624" x="5037138" y="3735388"/>
          <p14:tracePt t="10628" x="5037138" y="3741738"/>
          <p14:tracePt t="10641" x="5043488" y="3748088"/>
          <p14:tracePt t="10658" x="5043488" y="3760788"/>
          <p14:tracePt t="10660" x="5049838" y="3760788"/>
          <p14:tracePt t="10674" x="5049838" y="3767138"/>
          <p14:tracePt t="10691" x="5056188" y="3767138"/>
          <p14:tracePt t="10694" x="5056188" y="3773488"/>
          <p14:tracePt t="10709" x="5062538" y="3773488"/>
          <p14:tracePt t="10726" x="5062538" y="3779838"/>
          <p14:tracePt t="10741" x="5068888" y="3779838"/>
          <p14:tracePt t="10758" x="5075238" y="3779838"/>
          <p14:tracePt t="10775" x="5094288" y="3792538"/>
          <p14:tracePt t="10791" x="5106988" y="3792538"/>
          <p14:tracePt t="10794" x="5113338" y="3792538"/>
          <p14:tracePt t="10808" x="5119688" y="3792538"/>
          <p14:tracePt t="10825" x="5138738" y="3792538"/>
          <p14:tracePt t="10841" x="5145088" y="3792538"/>
          <p14:tracePt t="10858" x="5151438" y="3792538"/>
          <p14:tracePt t="10874" x="5157788" y="3792538"/>
          <p14:tracePt t="10897" x="5170488" y="3792538"/>
          <p14:tracePt t="10908" x="5176838" y="3792538"/>
          <p14:tracePt t="10925" x="5189538" y="3786188"/>
          <p14:tracePt t="10941" x="5195888" y="3779838"/>
          <p14:tracePt t="10958" x="5202238" y="3773488"/>
          <p14:tracePt t="10975" x="5214938" y="3767138"/>
          <p14:tracePt t="10992" x="5221288" y="3760788"/>
          <p14:tracePt t="11008" x="5227638" y="3754438"/>
          <p14:tracePt t="11025" x="5233988" y="3741738"/>
          <p14:tracePt t="11041" x="5240338" y="3722688"/>
          <p14:tracePt t="11058" x="5246688" y="3703638"/>
          <p14:tracePt t="11075" x="5246688" y="3697288"/>
          <p14:tracePt t="11091" x="5259388" y="3684588"/>
          <p14:tracePt t="11108" x="5259388" y="3678238"/>
          <p14:tracePt t="11125" x="5265738" y="3665538"/>
          <p14:tracePt t="11141" x="5265738" y="3640138"/>
          <p14:tracePt t="11158" x="5272088" y="3627438"/>
          <p14:tracePt t="11175" x="5272088" y="3614738"/>
          <p14:tracePt t="11191" x="5272088" y="3608388"/>
          <p14:tracePt t="11208" x="5272088" y="3589338"/>
          <p14:tracePt t="11225" x="5272088" y="3576638"/>
          <p14:tracePt t="11242" x="5272088" y="3570288"/>
          <p14:tracePt t="11348" x="5259388" y="3563938"/>
          <p14:tracePt t="11364" x="5253038" y="3557588"/>
          <p14:tracePt t="11371" x="5253038" y="3551238"/>
          <p14:tracePt t="11372" x="0" y="0"/>
        </p14:tracePtLst>
        <p14:tracePtLst>
          <p14:tracePt t="13722" x="2552700" y="3722688"/>
          <p14:tracePt t="13840" x="2559050" y="3729038"/>
          <p14:tracePt t="13861" x="2571750" y="3729038"/>
          <p14:tracePt t="13878" x="2603500" y="3729038"/>
          <p14:tracePt t="13894" x="2622550" y="3729038"/>
          <p14:tracePt t="13898" x="2628900" y="3729038"/>
          <p14:tracePt t="13911" x="2635250" y="3729038"/>
          <p14:tracePt t="13928" x="2641600" y="3729038"/>
          <p14:tracePt t="13944" x="2667000" y="3729038"/>
          <p14:tracePt t="13961" x="2692400" y="3729038"/>
          <p14:tracePt t="13963" x="2711450" y="3729038"/>
          <p14:tracePt t="13978" x="2724150" y="3729038"/>
          <p14:tracePt t="13994" x="2736850" y="3729038"/>
          <p14:tracePt t="14011" x="2755900" y="3729038"/>
          <p14:tracePt t="14014" x="2768600" y="3729038"/>
          <p14:tracePt t="14027" x="2787650" y="3729038"/>
          <p14:tracePt t="14044" x="2819400" y="3735388"/>
          <p14:tracePt t="14061" x="2857500" y="3741738"/>
          <p14:tracePt t="14063" x="2870200" y="3741738"/>
          <p14:tracePt t="14078" x="2882900" y="3741738"/>
          <p14:tracePt t="14094" x="2921000" y="3741738"/>
          <p14:tracePt t="14111" x="2952750" y="3741738"/>
          <p14:tracePt t="14113" x="2971800" y="3741738"/>
          <p14:tracePt t="14128" x="2990850" y="3741738"/>
          <p14:tracePt t="14145" x="3028950" y="3741738"/>
          <p14:tracePt t="14148" x="3049588" y="3741738"/>
          <p14:tracePt t="14161" x="3068638" y="3748088"/>
          <p14:tracePt t="14163" x="3081338" y="3748088"/>
          <p14:tracePt t="14178" x="3119438" y="3748088"/>
          <p14:tracePt t="14195" x="3195638" y="3754438"/>
          <p14:tracePt t="14211" x="3221038" y="3754438"/>
          <p14:tracePt t="14228" x="3252788" y="3754438"/>
          <p14:tracePt t="14229" x="3278188" y="3754438"/>
          <p14:tracePt t="14245" x="3328988" y="3760788"/>
          <p14:tracePt t="14261" x="3443288" y="3767138"/>
          <p14:tracePt t="14278" x="3494088" y="3767138"/>
          <p14:tracePt t="14295" x="3678238" y="3779838"/>
          <p14:tracePt t="14311" x="3760788" y="3779838"/>
          <p14:tracePt t="14328" x="3811588" y="3779838"/>
          <p14:tracePt t="14329" x="3843338" y="3779838"/>
          <p14:tracePt t="14345" x="3906838" y="3786188"/>
          <p14:tracePt t="14361" x="3951288" y="3792538"/>
          <p14:tracePt t="14378" x="3976688" y="3792538"/>
          <p14:tracePt t="14395" x="4033838" y="3792538"/>
          <p14:tracePt t="14411" x="4065588" y="3798888"/>
          <p14:tracePt t="14428" x="4090988" y="3798888"/>
          <p14:tracePt t="14445" x="4122738" y="3798888"/>
          <p14:tracePt t="14461" x="4154488" y="3798888"/>
          <p14:tracePt t="14478" x="4167188" y="3798888"/>
          <p14:tracePt t="14495" x="4186238" y="3798888"/>
          <p14:tracePt t="14551" x="4192588" y="3798888"/>
          <p14:tracePt t="15439" x="4198938" y="3798888"/>
          <p14:tracePt t="15451" x="4217988" y="3798888"/>
          <p14:tracePt t="15457" x="4230688" y="3798888"/>
          <p14:tracePt t="15464" x="4249738" y="3798888"/>
          <p14:tracePt t="15479" x="4300538" y="3798888"/>
          <p14:tracePt t="15496" x="4351338" y="3798888"/>
          <p14:tracePt t="15513" x="4452938" y="3805238"/>
          <p14:tracePt t="15529" x="4522788" y="3805238"/>
          <p14:tracePt t="15546" x="4598988" y="3805238"/>
          <p14:tracePt t="15563" x="4687888" y="3811588"/>
          <p14:tracePt t="15579" x="4757738" y="3817938"/>
          <p14:tracePt t="15596" x="4814888" y="3817938"/>
          <p14:tracePt t="15613" x="4833938" y="3817938"/>
          <p14:tracePt t="15629" x="4865688" y="3817938"/>
          <p14:tracePt t="15648" x="4891088" y="3817938"/>
          <p14:tracePt t="15663" x="4935538" y="3817938"/>
          <p14:tracePt t="15680" x="4960938" y="3817938"/>
          <p14:tracePt t="15697" x="4979988" y="3817938"/>
          <p14:tracePt t="15713" x="4986338" y="3817938"/>
          <p14:tracePt t="15803" x="4992688" y="3817938"/>
          <p14:tracePt t="15820" x="4999038" y="3817938"/>
          <p14:tracePt t="15836" x="5005388" y="3817938"/>
          <p14:tracePt t="15919" x="5011738" y="3817938"/>
          <p14:tracePt t="16112" x="5018088" y="3817938"/>
          <p14:tracePt t="16142" x="5018088" y="3811588"/>
          <p14:tracePt t="17285" x="0" y="0"/>
        </p14:tracePtLst>
        <p14:tracePtLst>
          <p14:tracePt t="18321" x="5487988" y="3798888"/>
          <p14:tracePt t="18819" x="5494338" y="3798888"/>
          <p14:tracePt t="18827" x="5513388" y="3798888"/>
          <p14:tracePt t="18837" x="5526088" y="3798888"/>
          <p14:tracePt t="18850" x="5551488" y="3798888"/>
          <p14:tracePt t="18855" x="5576888" y="3798888"/>
          <p14:tracePt t="18868" x="5608638" y="3798888"/>
          <p14:tracePt t="18886" x="5653088" y="3798888"/>
          <p14:tracePt t="18900" x="5672138" y="3798888"/>
          <p14:tracePt t="18916" x="5722938" y="3798888"/>
          <p14:tracePt t="18918" x="5748338" y="3798888"/>
          <p14:tracePt t="18933" x="5824538" y="3805238"/>
          <p14:tracePt t="18949" x="5881688" y="3805238"/>
          <p14:tracePt t="18966" x="5945188" y="3805238"/>
          <p14:tracePt t="18968" x="5989638" y="3805238"/>
          <p14:tracePt t="18983" x="6040438" y="3805238"/>
          <p14:tracePt t="18999" x="6097588" y="3805238"/>
          <p14:tracePt t="19016" x="6116638" y="3805238"/>
          <p14:tracePt t="19018" x="6129338" y="3805238"/>
          <p14:tracePt t="19033" x="6161088" y="3805238"/>
          <p14:tracePt t="19049" x="6192838" y="3805238"/>
          <p14:tracePt t="19067" x="6243638" y="3805238"/>
          <p14:tracePt t="19083" x="6288088" y="3811588"/>
          <p14:tracePt t="19100" x="6338888" y="3811588"/>
          <p14:tracePt t="19116" x="6396038" y="3811588"/>
          <p14:tracePt t="19133" x="6446838" y="3817938"/>
          <p14:tracePt t="19149" x="6510338" y="3817938"/>
          <p14:tracePt t="19166" x="6542088" y="3817938"/>
          <p14:tracePt t="19183" x="6548438" y="3817938"/>
          <p14:tracePt t="19763" x="6554788" y="3817938"/>
          <p14:tracePt t="19770" x="6561138" y="3817938"/>
          <p14:tracePt t="19932" x="6567488" y="3817938"/>
          <p14:tracePt t="19937" x="6580188" y="3817938"/>
          <p14:tracePt t="19952" x="6662738" y="3824288"/>
          <p14:tracePt t="19968" x="6707188" y="3830638"/>
          <p14:tracePt t="19973" x="6751638" y="3830638"/>
          <p14:tracePt t="19985" x="6789738" y="3830638"/>
          <p14:tracePt t="20003" x="6872288" y="3830638"/>
          <p14:tracePt t="20018" x="6884988" y="3830638"/>
          <p14:tracePt t="20052" x="6897688" y="3836988"/>
          <p14:tracePt t="20145" x="6904038" y="3836988"/>
          <p14:tracePt t="20177" x="6910388" y="3836988"/>
          <p14:tracePt t="20185" x="6916738" y="3836988"/>
          <p14:tracePt t="20194" x="6942138" y="3836988"/>
          <p14:tracePt t="20204" x="6967538" y="3836988"/>
          <p14:tracePt t="20218" x="7037388" y="3836988"/>
          <p14:tracePt t="20234" x="7081838" y="3836988"/>
          <p14:tracePt t="20250" x="7126288" y="3830638"/>
          <p14:tracePt t="20267" x="7138988" y="3824288"/>
          <p14:tracePt t="20284" x="7151688" y="3817938"/>
          <p14:tracePt t="20317" x="7158038" y="3817938"/>
          <p14:tracePt t="20326" x="7164388" y="3817938"/>
          <p14:tracePt t="20342" x="7170738" y="3817938"/>
          <p14:tracePt t="20351" x="7177088" y="3817938"/>
          <p14:tracePt t="20367" x="7189788" y="3817938"/>
          <p14:tracePt t="20384" x="7215188" y="3811588"/>
          <p14:tracePt t="20401" x="7253288" y="3811588"/>
          <p14:tracePt t="20418" x="7285038" y="3811588"/>
          <p14:tracePt t="20435" x="7304088" y="3811588"/>
          <p14:tracePt t="20451" x="7310438" y="3811588"/>
          <p14:tracePt t="20468" x="7316788" y="3811588"/>
          <p14:tracePt t="21351" x="0" y="0"/>
        </p14:tracePtLst>
        <p14:tracePtLst>
          <p14:tracePt t="28408" x="9113838" y="2533650"/>
          <p14:tracePt t="28692" x="9120188" y="2533650"/>
          <p14:tracePt t="28782" x="9120188" y="2540000"/>
          <p14:tracePt t="28799" x="9120188" y="2546350"/>
          <p14:tracePt t="28815" x="9120188" y="2552700"/>
          <p14:tracePt t="28839" x="9120188" y="2559050"/>
          <p14:tracePt t="28846" x="9120188" y="2565400"/>
          <p14:tracePt t="28853" x="9120188" y="2573338"/>
          <p14:tracePt t="28876" x="9120188" y="2598738"/>
          <p14:tracePt t="28892" x="9120188" y="2617788"/>
          <p14:tracePt t="28909" x="9120188" y="2636838"/>
          <p14:tracePt t="28925" x="9113838" y="2655888"/>
          <p14:tracePt t="28942" x="9113838" y="2668588"/>
          <p14:tracePt t="28959" x="9113838" y="2681288"/>
          <p14:tracePt t="28976" x="9113838" y="2693988"/>
          <p14:tracePt t="28995" x="9113838" y="2700338"/>
          <p14:tracePt t="29011" x="9113838" y="2706688"/>
          <p14:tracePt t="29026" x="9113838" y="2713038"/>
          <p14:tracePt t="29042" x="9113838" y="2725738"/>
          <p14:tracePt t="29059" x="9107488" y="2738438"/>
          <p14:tracePt t="29076" x="9107488" y="2744788"/>
          <p14:tracePt t="29093" x="9107488" y="2751138"/>
          <p14:tracePt t="29109" x="9107488" y="2757488"/>
          <p14:tracePt t="29126" x="9107488" y="2763838"/>
          <p14:tracePt t="29143" x="9107488" y="2776538"/>
          <p14:tracePt t="29176" x="9101138" y="2795588"/>
          <p14:tracePt t="29193" x="9101138" y="2814638"/>
          <p14:tracePt t="29209" x="9094788" y="2827338"/>
          <p14:tracePt t="29226" x="9094788" y="2846388"/>
          <p14:tracePt t="29243" x="9088438" y="2852738"/>
          <p14:tracePt t="29259" x="9088438" y="2859088"/>
          <p14:tracePt t="29277" x="9088438" y="2865438"/>
          <p14:tracePt t="29337" x="9088438" y="2871788"/>
          <p14:tracePt t="29537" x="9088438" y="2859088"/>
          <p14:tracePt t="29543" x="9088438" y="2852738"/>
          <p14:tracePt t="29561" x="9088438" y="2833688"/>
          <p14:tracePt t="29577" x="9088438" y="2814638"/>
          <p14:tracePt t="29594" x="9088438" y="2795588"/>
          <p14:tracePt t="29610" x="9088438" y="2776538"/>
          <p14:tracePt t="29627" x="9082088" y="2763838"/>
          <p14:tracePt t="29643" x="9082088" y="2744788"/>
          <p14:tracePt t="29660" x="9082088" y="2732088"/>
          <p14:tracePt t="29677" x="9075738" y="2713038"/>
          <p14:tracePt t="29694" x="9075738" y="2693988"/>
          <p14:tracePt t="29710" x="9069388" y="2674938"/>
          <p14:tracePt t="29727" x="9069388" y="2655888"/>
          <p14:tracePt t="29744" x="9069388" y="2643188"/>
          <p14:tracePt t="29761" x="9069388" y="2630488"/>
          <p14:tracePt t="29777" x="9063038" y="2617788"/>
          <p14:tracePt t="29794" x="9063038" y="2605088"/>
          <p14:tracePt t="29810" x="9063038" y="2592388"/>
          <p14:tracePt t="29827" x="9063038" y="2586038"/>
          <p14:tracePt t="29844" x="9063038" y="2579688"/>
          <p14:tracePt t="30173" x="9063038" y="2586038"/>
          <p14:tracePt t="30180" x="9056688" y="2592388"/>
          <p14:tracePt t="30212" x="9056688" y="2624138"/>
          <p14:tracePt t="30216" x="9056688" y="2636838"/>
          <p14:tracePt t="30228" x="9056688" y="2643188"/>
          <p14:tracePt t="30244" x="9056688" y="2668588"/>
          <p14:tracePt t="30261" x="9056688" y="2693988"/>
          <p14:tracePt t="30278" x="9063038" y="2706688"/>
          <p14:tracePt t="30294" x="9063038" y="2719388"/>
          <p14:tracePt t="30311" x="9063038" y="2738438"/>
          <p14:tracePt t="30327" x="9063038" y="2744788"/>
          <p14:tracePt t="30344" x="9063038" y="2751138"/>
          <p14:tracePt t="30361" x="9069388" y="2770188"/>
          <p14:tracePt t="30379" x="9069388" y="2789238"/>
          <p14:tracePt t="30394" x="9069388" y="2795588"/>
          <p14:tracePt t="30411" x="9075738" y="2814638"/>
          <p14:tracePt t="30428" x="9075738" y="2820988"/>
          <p14:tracePt t="30446" x="9075738" y="2827338"/>
          <p14:tracePt t="30470" x="9075738" y="2833688"/>
          <p14:tracePt t="30991" x="0" y="0"/>
        </p14:tracePtLst>
        <p14:tracePtLst>
          <p14:tracePt t="31881" x="10048875" y="2546350"/>
          <p14:tracePt t="31885" x="10048875" y="2540000"/>
          <p14:tracePt t="31904" x="10042525" y="2540000"/>
          <p14:tracePt t="31928" x="10036175" y="2540000"/>
          <p14:tracePt t="31945" x="10029825" y="2533650"/>
          <p14:tracePt t="31962" x="10017125" y="2527300"/>
          <p14:tracePt t="31979" x="9998075" y="2514600"/>
          <p14:tracePt t="31995" x="9972675" y="2508250"/>
          <p14:tracePt t="32013" x="9953625" y="2495550"/>
          <p14:tracePt t="32029" x="9921875" y="2482850"/>
          <p14:tracePt t="32045" x="9890125" y="2476500"/>
          <p14:tracePt t="32062" x="9839325" y="2470150"/>
          <p14:tracePt t="32079" x="9801225" y="2463800"/>
          <p14:tracePt t="32095" x="9763125" y="2463800"/>
          <p14:tracePt t="32112" x="9712325" y="2457450"/>
          <p14:tracePt t="32129" x="9667875" y="2457450"/>
          <p14:tracePt t="32145" x="9617075" y="2457450"/>
          <p14:tracePt t="32162" x="9585325" y="2457450"/>
          <p14:tracePt t="32179" x="9547225" y="2457450"/>
          <p14:tracePt t="32196" x="9509125" y="2457450"/>
          <p14:tracePt t="32212" x="9458325" y="2457450"/>
          <p14:tracePt t="32229" x="9420225" y="2463800"/>
          <p14:tracePt t="32246" x="9394825" y="2470150"/>
          <p14:tracePt t="32262" x="9356725" y="2470150"/>
          <p14:tracePt t="32279" x="9331325" y="2476500"/>
          <p14:tracePt t="32296" x="9299575" y="2482850"/>
          <p14:tracePt t="32312" x="9267825" y="2489200"/>
          <p14:tracePt t="32329" x="9229725" y="2495550"/>
          <p14:tracePt t="32346" x="9210675" y="2495550"/>
          <p14:tracePt t="32363" x="9197975" y="2501900"/>
          <p14:tracePt t="32379" x="9185275" y="2508250"/>
          <p14:tracePt t="32396" x="9166225" y="2527300"/>
          <p14:tracePt t="32412" x="9147175" y="2533650"/>
          <p14:tracePt t="32429" x="9132888" y="2540000"/>
          <p14:tracePt t="32458" x="9126538" y="2546350"/>
          <p14:tracePt t="32481" x="9126538" y="2552700"/>
          <p14:tracePt t="32491" x="9120188" y="2552700"/>
          <p14:tracePt t="32500" x="9113838" y="2559050"/>
          <p14:tracePt t="32513" x="9113838" y="2565400"/>
          <p14:tracePt t="32529" x="9107488" y="2579688"/>
          <p14:tracePt t="32530" x="9101138" y="2586038"/>
          <p14:tracePt t="32546" x="9101138" y="2592388"/>
          <p14:tracePt t="32563" x="9101138" y="2611438"/>
          <p14:tracePt t="32579" x="9094788" y="2630488"/>
          <p14:tracePt t="32597" x="9094788" y="2655888"/>
          <p14:tracePt t="32613" x="9094788" y="2668588"/>
          <p14:tracePt t="32629" x="9094788" y="2687638"/>
          <p14:tracePt t="32630" x="9094788" y="2693988"/>
          <p14:tracePt t="32646" x="9101138" y="2713038"/>
          <p14:tracePt t="32663" x="9101138" y="2719388"/>
          <p14:tracePt t="32679" x="9101138" y="2738438"/>
          <p14:tracePt t="32697" x="9113838" y="2763838"/>
          <p14:tracePt t="32713" x="9113838" y="2770188"/>
          <p14:tracePt t="32730" x="9120188" y="2782888"/>
          <p14:tracePt t="32732" x="9126538" y="2789238"/>
          <p14:tracePt t="32747" x="9126538" y="2795588"/>
          <p14:tracePt t="32764" x="9132888" y="2801938"/>
          <p14:tracePt t="32780" x="9139238" y="2808288"/>
          <p14:tracePt t="32799" x="9147175" y="2820988"/>
          <p14:tracePt t="32814" x="9147175" y="2827338"/>
          <p14:tracePt t="32831" x="9153525" y="2833688"/>
          <p14:tracePt t="32847" x="9166225" y="2840038"/>
          <p14:tracePt t="32864" x="9172575" y="2846388"/>
          <p14:tracePt t="32880" x="9185275" y="2859088"/>
          <p14:tracePt t="32898" x="9191625" y="2865438"/>
          <p14:tracePt t="32914" x="9197975" y="2878138"/>
          <p14:tracePt t="32930" x="9217025" y="2890838"/>
          <p14:tracePt t="32947" x="9223375" y="2897188"/>
          <p14:tracePt t="32963" x="9236075" y="2903538"/>
          <p14:tracePt t="32980" x="9255125" y="2909888"/>
          <p14:tracePt t="32998" x="9286875" y="2916238"/>
          <p14:tracePt t="33014" x="9293225" y="2922588"/>
          <p14:tracePt t="33030" x="9312275" y="2928938"/>
          <p14:tracePt t="33047" x="9318625" y="2928938"/>
          <p14:tracePt t="33064" x="9331325" y="2928938"/>
          <p14:tracePt t="33081" x="9350375" y="2928938"/>
          <p14:tracePt t="33098" x="9375775" y="2928938"/>
          <p14:tracePt t="33114" x="9401175" y="2928938"/>
          <p14:tracePt t="33130" x="9420225" y="2928938"/>
          <p14:tracePt t="33147" x="9445625" y="2928938"/>
          <p14:tracePt t="33163" x="9477375" y="2928938"/>
          <p14:tracePt t="33180" x="9509125" y="2928938"/>
          <p14:tracePt t="33197" x="9534525" y="2928938"/>
          <p14:tracePt t="33213" x="9566275" y="2928938"/>
          <p14:tracePt t="33230" x="9585325" y="2928938"/>
          <p14:tracePt t="33247" x="9617075" y="2928938"/>
          <p14:tracePt t="33264" x="9648825" y="2922588"/>
          <p14:tracePt t="33280" x="9674225" y="2922588"/>
          <p14:tracePt t="33297" x="9718675" y="2916238"/>
          <p14:tracePt t="33313" x="9756775" y="2909888"/>
          <p14:tracePt t="33330" x="9788525" y="2909888"/>
          <p14:tracePt t="33347" x="9852025" y="2903538"/>
          <p14:tracePt t="33363" x="9877425" y="2903538"/>
          <p14:tracePt t="33380" x="9896475" y="2903538"/>
          <p14:tracePt t="33397" x="9915525" y="2897188"/>
          <p14:tracePt t="33413" x="9940925" y="2897188"/>
          <p14:tracePt t="33417" x="9947275" y="2897188"/>
          <p14:tracePt t="33430" x="9959975" y="2890838"/>
          <p14:tracePt t="33447" x="9972675" y="2890838"/>
          <p14:tracePt t="33464" x="9979025" y="2890838"/>
          <p14:tracePt t="33480" x="9991725" y="2884488"/>
          <p14:tracePt t="33497" x="10004425" y="2884488"/>
          <p14:tracePt t="33514" x="10017125" y="2871788"/>
          <p14:tracePt t="33530" x="10036175" y="2865438"/>
          <p14:tracePt t="33547" x="10036175" y="2859088"/>
          <p14:tracePt t="33564" x="10042525" y="2852738"/>
          <p14:tracePt t="33580" x="10042525" y="2840038"/>
          <p14:tracePt t="33597" x="10048875" y="2833688"/>
          <p14:tracePt t="33599" x="10048875" y="2827338"/>
          <p14:tracePt t="33618" x="10048875" y="2820988"/>
          <p14:tracePt t="33631" x="10048875" y="2814638"/>
          <p14:tracePt t="33647" x="10048875" y="2808288"/>
          <p14:tracePt t="33649" x="10048875" y="2795588"/>
          <p14:tracePt t="33664" x="10048875" y="2782888"/>
          <p14:tracePt t="33681" x="10048875" y="2763838"/>
          <p14:tracePt t="33684" x="10048875" y="2757488"/>
          <p14:tracePt t="33697" x="10042525" y="2751138"/>
          <p14:tracePt t="33714" x="10036175" y="2732088"/>
          <p14:tracePt t="33731" x="10029825" y="2713038"/>
          <p14:tracePt t="33747" x="10017125" y="2700338"/>
          <p14:tracePt t="33750" x="10010775" y="2687638"/>
          <p14:tracePt t="33765" x="9991725" y="2668588"/>
          <p14:tracePt t="33781" x="9985375" y="2662238"/>
          <p14:tracePt t="33787" x="9979025" y="2649538"/>
          <p14:tracePt t="33799" x="9953625" y="2636838"/>
          <p14:tracePt t="33816" x="9928225" y="2617788"/>
          <p14:tracePt t="33832" x="9915525" y="2611438"/>
          <p14:tracePt t="33848" x="9890125" y="2598738"/>
          <p14:tracePt t="33851" x="9883775" y="2598738"/>
          <p14:tracePt t="33866" x="9864725" y="2586038"/>
          <p14:tracePt t="33884" x="9839325" y="2586038"/>
          <p14:tracePt t="33900" x="9820275" y="2579688"/>
          <p14:tracePt t="33915" x="9794875" y="2573338"/>
          <p14:tracePt t="33931" x="9769475" y="2559050"/>
          <p14:tracePt t="33948" x="9737725" y="2552700"/>
          <p14:tracePt t="33965" x="9725025" y="2546350"/>
          <p14:tracePt t="33982" x="9693275" y="2540000"/>
          <p14:tracePt t="33998" x="9667875" y="2533650"/>
          <p14:tracePt t="34015" x="9629775" y="2527300"/>
          <p14:tracePt t="34031" x="9591675" y="2527300"/>
          <p14:tracePt t="34048" x="9566275" y="2520950"/>
          <p14:tracePt t="34065" x="9534525" y="2514600"/>
          <p14:tracePt t="34082" x="9509125" y="2514600"/>
          <p14:tracePt t="34098" x="9477375" y="2508250"/>
          <p14:tracePt t="34115" x="9451975" y="2508250"/>
          <p14:tracePt t="34131" x="9426575" y="2508250"/>
          <p14:tracePt t="34149" x="9413875" y="2508250"/>
          <p14:tracePt t="34165" x="9394825" y="2508250"/>
          <p14:tracePt t="34182" x="9369425" y="2508250"/>
          <p14:tracePt t="34198" x="9356725" y="2501900"/>
          <p14:tracePt t="34214" x="9331325" y="2501900"/>
          <p14:tracePt t="34231" x="9318625" y="2501900"/>
          <p14:tracePt t="34248" x="9299575" y="2501900"/>
          <p14:tracePt t="34264" x="9293225" y="2501900"/>
          <p14:tracePt t="34282" x="9286875" y="2501900"/>
          <p14:tracePt t="34298" x="9286875" y="2508250"/>
          <p14:tracePt t="34315" x="9280525" y="2508250"/>
          <p14:tracePt t="34331" x="9274175" y="2514600"/>
          <p14:tracePt t="34348" x="9267825" y="2520950"/>
          <p14:tracePt t="34365" x="9255125" y="2533650"/>
          <p14:tracePt t="34383" x="9248775" y="2546350"/>
          <p14:tracePt t="34398" x="9242425" y="2565400"/>
          <p14:tracePt t="34415" x="9229725" y="2579688"/>
          <p14:tracePt t="34432" x="9223375" y="2605088"/>
          <p14:tracePt t="34448" x="9223375" y="2624138"/>
          <p14:tracePt t="34465" x="9223375" y="2643188"/>
          <p14:tracePt t="34483" x="9223375" y="2662238"/>
          <p14:tracePt t="34498" x="9223375" y="2681288"/>
          <p14:tracePt t="34515" x="9223375" y="2706688"/>
          <p14:tracePt t="34532" x="9223375" y="2719388"/>
          <p14:tracePt t="34548" x="9223375" y="2738438"/>
          <p14:tracePt t="34565" x="9229725" y="2744788"/>
          <p14:tracePt t="34583" x="9229725" y="2757488"/>
          <p14:tracePt t="34585" x="9229725" y="2763838"/>
          <p14:tracePt t="34598" x="9242425" y="2770188"/>
          <p14:tracePt t="34615" x="9242425" y="2782888"/>
          <p14:tracePt t="34632" x="9255125" y="2801938"/>
          <p14:tracePt t="34648" x="9261475" y="2814638"/>
          <p14:tracePt t="34665" x="9274175" y="2846388"/>
          <p14:tracePt t="34683" x="9286875" y="2865438"/>
          <p14:tracePt t="34685" x="9293225" y="2878138"/>
          <p14:tracePt t="34699" x="9299575" y="2890838"/>
          <p14:tracePt t="34715" x="9305925" y="2897188"/>
          <p14:tracePt t="34732" x="9312275" y="2909888"/>
          <p14:tracePt t="34749" x="9318625" y="2922588"/>
          <p14:tracePt t="34765" x="9324975" y="2922588"/>
          <p14:tracePt t="34783" x="9331325" y="2935288"/>
          <p14:tracePt t="34861" x="9337675" y="2935288"/>
          <p14:tracePt t="34953" x="9344025" y="2935288"/>
          <p14:tracePt t="34977" x="9350375" y="2935288"/>
          <p14:tracePt t="35001" x="9356725" y="2935288"/>
          <p14:tracePt t="35010" x="9369425" y="2935288"/>
          <p14:tracePt t="35018" x="9375775" y="2935288"/>
          <p14:tracePt t="35032" x="9388475" y="2935288"/>
          <p14:tracePt t="35034" x="9401175" y="2935288"/>
          <p14:tracePt t="35049" x="9426575" y="2928938"/>
          <p14:tracePt t="35066" x="9439275" y="2928938"/>
          <p14:tracePt t="35084" x="9477375" y="2928938"/>
          <p14:tracePt t="35099" x="9515475" y="2922588"/>
          <p14:tracePt t="35116" x="9559925" y="2922588"/>
          <p14:tracePt t="35133" x="9610725" y="2922588"/>
          <p14:tracePt t="35149" x="9642475" y="2922588"/>
          <p14:tracePt t="35165" x="9661525" y="2909888"/>
          <p14:tracePt t="35184" x="9674225" y="2909888"/>
          <p14:tracePt t="35199" x="9693275" y="2903538"/>
          <p14:tracePt t="35216" x="9712325" y="2897188"/>
          <p14:tracePt t="35232" x="9731375" y="2897188"/>
          <p14:tracePt t="35249" x="9750425" y="2890838"/>
          <p14:tracePt t="35266" x="9756775" y="2890838"/>
          <p14:tracePt t="35282" x="9782175" y="2884488"/>
          <p14:tracePt t="35299" x="9801225" y="2884488"/>
          <p14:tracePt t="35315" x="9820275" y="2884488"/>
          <p14:tracePt t="35332" x="9832975" y="2878138"/>
          <p14:tracePt t="35349" x="9845675" y="2878138"/>
          <p14:tracePt t="35365" x="9858375" y="2878138"/>
          <p14:tracePt t="35382" x="9871075" y="2871788"/>
          <p14:tracePt t="35399" x="9877425" y="2871788"/>
          <p14:tracePt t="35415" x="9883775" y="2871788"/>
          <p14:tracePt t="35432" x="9902825" y="2871788"/>
          <p14:tracePt t="35449" x="9915525" y="2871788"/>
          <p14:tracePt t="35466" x="9934575" y="2871788"/>
          <p14:tracePt t="35482" x="9940925" y="2865438"/>
          <p14:tracePt t="35499" x="9953625" y="2859088"/>
          <p14:tracePt t="35516" x="9979025" y="2852738"/>
          <p14:tracePt t="35532" x="9991725" y="2846388"/>
          <p14:tracePt t="35549" x="10010775" y="2833688"/>
          <p14:tracePt t="35566" x="10023475" y="2820988"/>
          <p14:tracePt t="35582" x="10036175" y="2814638"/>
          <p14:tracePt t="35599" x="10048875" y="2795588"/>
          <p14:tracePt t="35615" x="10055225" y="2782888"/>
          <p14:tracePt t="35632" x="10061575" y="2776538"/>
          <p14:tracePt t="35649" x="10061575" y="2763838"/>
          <p14:tracePt t="35666" x="10067925" y="2751138"/>
          <p14:tracePt t="35682" x="10067925" y="2738438"/>
          <p14:tracePt t="35699" x="10067925" y="2725738"/>
          <p14:tracePt t="35716" x="10067925" y="2719388"/>
          <p14:tracePt t="35733" x="10067925" y="2700338"/>
          <p14:tracePt t="35749" x="10067925" y="2687638"/>
          <p14:tracePt t="35766" x="10061575" y="2674938"/>
          <p14:tracePt t="35783" x="10055225" y="2655888"/>
          <p14:tracePt t="35800" x="10042525" y="2643188"/>
          <p14:tracePt t="35816" x="10029825" y="2630488"/>
          <p14:tracePt t="35833" x="10023475" y="2617788"/>
          <p14:tracePt t="35849" x="10017125" y="2611438"/>
          <p14:tracePt t="35866" x="10004425" y="2605088"/>
          <p14:tracePt t="35883" x="9991725" y="2592388"/>
          <p14:tracePt t="35899" x="9985375" y="2586038"/>
          <p14:tracePt t="35916" x="9972675" y="2579688"/>
          <p14:tracePt t="35933" x="9966325" y="2573338"/>
          <p14:tracePt t="35950" x="9959975" y="2573338"/>
          <p14:tracePt t="35966" x="9953625" y="2565400"/>
          <p14:tracePt t="35983" x="9940925" y="2559050"/>
          <p14:tracePt t="36000" x="9921875" y="2552700"/>
          <p14:tracePt t="36003" x="9915525" y="2546350"/>
          <p14:tracePt t="36016" x="9902825" y="2546350"/>
          <p14:tracePt t="36033" x="9877425" y="2540000"/>
          <p14:tracePt t="36036" x="9871075" y="2533650"/>
          <p14:tracePt t="36050" x="9858375" y="2527300"/>
          <p14:tracePt t="36066" x="9832975" y="2527300"/>
          <p14:tracePt t="36083" x="9807575" y="2520950"/>
          <p14:tracePt t="36100" x="9788525" y="2520950"/>
          <p14:tracePt t="36101" x="9775825" y="2520950"/>
          <p14:tracePt t="36116" x="9769475" y="2520950"/>
          <p14:tracePt t="36133" x="9756775" y="2520950"/>
          <p14:tracePt t="36136" x="9750425" y="2514600"/>
          <p14:tracePt t="36150" x="9744075" y="2514600"/>
          <p14:tracePt t="36166" x="9731375" y="2514600"/>
          <p14:tracePt t="36183" x="9712325" y="2514600"/>
          <p14:tracePt t="36201" x="9686925" y="2514600"/>
          <p14:tracePt t="36216" x="9674225" y="2514600"/>
          <p14:tracePt t="36233" x="9661525" y="2514600"/>
          <p14:tracePt t="36236" x="9655175" y="2514600"/>
          <p14:tracePt t="36250" x="9648825" y="2514600"/>
          <p14:tracePt t="36267" x="9623425" y="2520950"/>
          <p14:tracePt t="36283" x="9610725" y="2520950"/>
          <p14:tracePt t="36300" x="9598025" y="2520950"/>
          <p14:tracePt t="36301" x="9598025" y="2527300"/>
          <p14:tracePt t="36316" x="9585325" y="2527300"/>
          <p14:tracePt t="36333" x="9578975" y="2533650"/>
          <p14:tracePt t="36350" x="9572625" y="2533650"/>
          <p14:tracePt t="36592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Leerdoelen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10573815" cy="4997152"/>
          </a:xfrm>
        </p:spPr>
        <p:txBody>
          <a:bodyPr/>
          <a:lstStyle/>
          <a:p>
            <a:pPr lvl="4"/>
            <a:r>
              <a:rPr lang="nl-NL" sz="2400" dirty="0">
                <a:solidFill>
                  <a:srgbClr val="000000"/>
                </a:solidFill>
              </a:rPr>
              <a:t>Alle informatie uit een tabel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Alleen enkele kolommen uit een tabel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Gebruik kunnen maken van één voorwaarde in het SELECT statement.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Gegevens in een tabel gesorteerd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Alleen unieke gegevens kunnen tonen.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6BEE2D-20A5-40FD-8CF1-44EAF47657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736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9603"/>
    </mc:Choice>
    <mc:Fallback xmlns="">
      <p:transition spd="slow" advTm="19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64BBCF3F-9A2E-4DE8-8784-9160BE540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696"/>
            <a:ext cx="4407417" cy="16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1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Leerdoelen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10573815" cy="4997152"/>
          </a:xfrm>
        </p:spPr>
        <p:txBody>
          <a:bodyPr/>
          <a:lstStyle/>
          <a:p>
            <a:pPr lvl="4"/>
            <a:r>
              <a:rPr lang="nl-NL" sz="2400" dirty="0">
                <a:solidFill>
                  <a:srgbClr val="000000"/>
                </a:solidFill>
              </a:rPr>
              <a:t>Alle informatie uit een tabel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Alleen enkele kolommen uit een tabel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Gebruik kunnen maken van één voorwaarde in het SELECT statement.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Gegevens in een tabel gesorteerd kunnen tonen.</a:t>
            </a:r>
          </a:p>
          <a:p>
            <a:pPr lvl="4"/>
            <a:r>
              <a:rPr lang="nl-NL" sz="2400" dirty="0">
                <a:solidFill>
                  <a:srgbClr val="000000"/>
                </a:solidFill>
              </a:rPr>
              <a:t>Alleen unieke gegevens kunnen tonen.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751D624-A2C7-4309-9D73-3899D7C509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0383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9884"/>
    </mc:Choice>
    <mc:Fallback xmlns="">
      <p:transition spd="slow" advTm="19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Selecteren van rijen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lnSpc>
                <a:spcPct val="18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nl-NL" altLang="nl-NL" sz="2400" dirty="0">
                <a:cs typeface="Courier New" panose="02070309020205020404" pitchFamily="49" charset="0"/>
              </a:rPr>
              <a:t>clausule</a:t>
            </a:r>
            <a:r>
              <a:rPr lang="en-US" altLang="nl-NL" sz="2400" dirty="0">
                <a:cs typeface="Courier New" panose="02070309020205020404" pitchFamily="49" charset="0"/>
              </a:rPr>
              <a:t>	</a:t>
            </a:r>
            <a:r>
              <a:rPr lang="nl-NL" altLang="nl-NL" sz="2400" dirty="0">
                <a:cs typeface="Times New Roman" panose="02020603050405020304" pitchFamily="18" charset="0"/>
              </a:rPr>
              <a:t>kolommen aangeven</a:t>
            </a:r>
            <a:r>
              <a:rPr lang="en-US" altLang="nl-NL" sz="2400" dirty="0">
                <a:cs typeface="Times New Roman" panose="02020603050405020304" pitchFamily="18" charset="0"/>
              </a:rPr>
              <a:t> (projection)</a:t>
            </a:r>
            <a:endParaRPr lang="nl-NL" altLang="nl-NL" sz="2400" dirty="0">
              <a:cs typeface="Times New Roman" panose="02020603050405020304" pitchFamily="18" charset="0"/>
            </a:endParaRPr>
          </a:p>
          <a:p>
            <a:pPr>
              <a:lnSpc>
                <a:spcPct val="18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nl-NL" altLang="nl-NL" sz="2400" dirty="0">
                <a:cs typeface="Courier New" panose="02070309020205020404" pitchFamily="49" charset="0"/>
              </a:rPr>
              <a:t>clausule</a:t>
            </a:r>
            <a:r>
              <a:rPr lang="en-US" altLang="nl-NL" sz="2400" dirty="0">
                <a:cs typeface="Courier New" panose="02070309020205020404" pitchFamily="49" charset="0"/>
              </a:rPr>
              <a:t>	</a:t>
            </a:r>
            <a:r>
              <a:rPr lang="nl-NL" altLang="nl-NL" sz="2400" dirty="0">
                <a:cs typeface="Times New Roman" panose="02020603050405020304" pitchFamily="18" charset="0"/>
              </a:rPr>
              <a:t>tabellen</a:t>
            </a:r>
            <a:r>
              <a:rPr lang="en-US" altLang="nl-NL" sz="2400" dirty="0">
                <a:cs typeface="Times New Roman" panose="02020603050405020304" pitchFamily="18" charset="0"/>
              </a:rPr>
              <a:t> </a:t>
            </a:r>
            <a:r>
              <a:rPr lang="nl-NL" altLang="nl-NL" sz="2400" dirty="0">
                <a:cs typeface="Times New Roman" panose="02020603050405020304" pitchFamily="18" charset="0"/>
              </a:rPr>
              <a:t>aangeven</a:t>
            </a:r>
          </a:p>
          <a:p>
            <a:pPr>
              <a:lnSpc>
                <a:spcPct val="180000"/>
              </a:lnSpc>
              <a:spcBef>
                <a:spcPct val="0"/>
              </a:spcBef>
              <a:buFontTx/>
              <a:buChar char="•"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nl-NL" altLang="nl-NL" sz="2400" dirty="0">
                <a:cs typeface="Courier New" panose="02070309020205020404" pitchFamily="49" charset="0"/>
              </a:rPr>
              <a:t>clausule</a:t>
            </a:r>
            <a:r>
              <a:rPr lang="en-US" altLang="nl-NL" sz="2400" dirty="0">
                <a:cs typeface="Courier New" panose="02070309020205020404" pitchFamily="49" charset="0"/>
              </a:rPr>
              <a:t>	</a:t>
            </a:r>
            <a:r>
              <a:rPr lang="nl-NL" altLang="nl-NL" sz="2400" dirty="0">
                <a:cs typeface="Times New Roman" panose="02020603050405020304" pitchFamily="18" charset="0"/>
              </a:rPr>
              <a:t>rijen filteren</a:t>
            </a:r>
            <a:r>
              <a:rPr lang="en-US" altLang="nl-NL" sz="2400" dirty="0">
                <a:cs typeface="Times New Roman" panose="02020603050405020304" pitchFamily="18" charset="0"/>
              </a:rPr>
              <a:t> (selection)</a:t>
            </a:r>
            <a:endParaRPr lang="nl-NL" altLang="nl-NL" sz="2400" dirty="0">
              <a:cs typeface="Times New Roman" panose="02020603050405020304" pitchFamily="18" charset="0"/>
            </a:endParaRPr>
          </a:p>
          <a:p>
            <a:pPr>
              <a:lnSpc>
                <a:spcPct val="180000"/>
              </a:lnSpc>
              <a:spcBef>
                <a:spcPct val="0"/>
              </a:spcBef>
              <a:buFontTx/>
              <a:buChar char="•"/>
              <a:defRPr/>
            </a:pPr>
            <a:r>
              <a:rPr lang="en-US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ORDER BY </a:t>
            </a:r>
            <a:r>
              <a:rPr lang="en-US" altLang="nl-NL" sz="2400" dirty="0" err="1">
                <a:cs typeface="Courier New" panose="02070309020205020404" pitchFamily="49" charset="0"/>
              </a:rPr>
              <a:t>clausule</a:t>
            </a:r>
            <a:r>
              <a:rPr lang="en-US" altLang="nl-NL" sz="2400" dirty="0">
                <a:cs typeface="Courier New" panose="02070309020205020404" pitchFamily="49" charset="0"/>
              </a:rPr>
              <a:t>	</a:t>
            </a:r>
            <a:r>
              <a:rPr lang="nl-NL" altLang="nl-NL" sz="2400" dirty="0">
                <a:cs typeface="Times New Roman" panose="02020603050405020304" pitchFamily="18" charset="0"/>
              </a:rPr>
              <a:t>het resultaat sorteren</a:t>
            </a:r>
            <a:r>
              <a:rPr lang="nl-NL" altLang="nl-NL" sz="2400" dirty="0">
                <a:latin typeface="Arial" panose="020B060402020202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buFont typeface="Wingdings" panose="05000000000000000000" pitchFamily="2" charset="2"/>
              <a:buChar char="Ø"/>
            </a:pPr>
            <a:endParaRPr lang="nl-NL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DF5A67-E8F2-4EE2-9AFF-844B2ADDF2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40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7478"/>
    </mc:Choice>
    <mc:Fallback xmlns="">
      <p:transition spd="slow" advTm="27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Alle rijen en kolommen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werknemer;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5049995-73C8-4292-95B6-45DCD5494A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6107" y="2132856"/>
            <a:ext cx="8909195" cy="419717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637351-9353-4292-9EA4-D9C4272079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75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4483"/>
    </mc:Choice>
    <mc:Fallback xmlns="">
      <p:transition spd="slow" advTm="34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961" x="2171700" y="2489200"/>
          <p14:tracePt t="22129" x="2171700" y="2495550"/>
          <p14:tracePt t="22138" x="2165350" y="2501900"/>
          <p14:tracePt t="22147" x="2165350" y="2514600"/>
          <p14:tracePt t="22164" x="2152650" y="2533650"/>
          <p14:tracePt t="22179" x="2146300" y="2552700"/>
          <p14:tracePt t="22196" x="2139950" y="2565400"/>
          <p14:tracePt t="22213" x="2133600" y="2592388"/>
          <p14:tracePt t="22229" x="2127250" y="2624138"/>
          <p14:tracePt t="22246" x="2120900" y="2649538"/>
          <p14:tracePt t="22263" x="2114550" y="2674938"/>
          <p14:tracePt t="22279" x="2108200" y="2700338"/>
          <p14:tracePt t="22296" x="2101850" y="2744788"/>
          <p14:tracePt t="22313" x="2095500" y="2789238"/>
          <p14:tracePt t="22329" x="2082800" y="2846388"/>
          <p14:tracePt t="22346" x="2076450" y="2884488"/>
          <p14:tracePt t="22363" x="2070100" y="2941638"/>
          <p14:tracePt t="22380" x="2063750" y="2998788"/>
          <p14:tracePt t="22396" x="2057400" y="3049588"/>
          <p14:tracePt t="22413" x="2051050" y="3119438"/>
          <p14:tracePt t="22429" x="2051050" y="3182938"/>
          <p14:tracePt t="22446" x="2044700" y="3265488"/>
          <p14:tracePt t="22463" x="2044700" y="3341688"/>
          <p14:tracePt t="22480" x="2044700" y="3405188"/>
          <p14:tracePt t="22496" x="2044700" y="3494088"/>
          <p14:tracePt t="22513" x="2044700" y="3582988"/>
          <p14:tracePt t="22530" x="2051050" y="3697288"/>
          <p14:tracePt t="22546" x="2057400" y="3824288"/>
          <p14:tracePt t="22563" x="2063750" y="3919538"/>
          <p14:tracePt t="22580" x="2070100" y="4027488"/>
          <p14:tracePt t="22597" x="2070100" y="4129088"/>
          <p14:tracePt t="22613" x="2070100" y="4262438"/>
          <p14:tracePt t="22630" x="2070100" y="4402138"/>
          <p14:tracePt t="22647" x="2063750" y="4510088"/>
          <p14:tracePt t="22664" x="2063750" y="4630738"/>
          <p14:tracePt t="22680" x="2057400" y="4725988"/>
          <p14:tracePt t="22697" x="2057400" y="4846638"/>
          <p14:tracePt t="22714" x="2057400" y="4967288"/>
          <p14:tracePt t="22730" x="2057400" y="5049838"/>
          <p14:tracePt t="22733" x="2057400" y="5094288"/>
          <p14:tracePt t="22747" x="2057400" y="5157788"/>
          <p14:tracePt t="22764" x="2057400" y="5246688"/>
          <p14:tracePt t="22780" x="2063750" y="5360988"/>
          <p14:tracePt t="22782" x="2063750" y="5399088"/>
          <p14:tracePt t="22797" x="2063750" y="5443538"/>
          <p14:tracePt t="22814" x="2063750" y="5538788"/>
          <p14:tracePt t="22830" x="2063750" y="5640388"/>
          <p14:tracePt t="22833" x="2070100" y="5678488"/>
          <p14:tracePt t="22847" x="2070100" y="5716588"/>
          <p14:tracePt t="22864" x="2070100" y="5792788"/>
          <p14:tracePt t="22880" x="2070100" y="5849938"/>
          <p14:tracePt t="22897" x="2070100" y="5919788"/>
          <p14:tracePt t="22901" x="2070100" y="5945188"/>
          <p14:tracePt t="22914" x="2070100" y="5970588"/>
          <p14:tracePt t="22930" x="2063750" y="6002338"/>
          <p14:tracePt t="22933" x="2063750" y="6021388"/>
          <p14:tracePt t="22947" x="2063750" y="6027738"/>
          <p14:tracePt t="22964" x="2063750" y="6046788"/>
          <p14:tracePt t="22980" x="2063750" y="6065838"/>
          <p14:tracePt t="22983" x="2063750" y="6072188"/>
          <p14:tracePt t="22997" x="2063750" y="6084888"/>
          <p14:tracePt t="23014" x="2063750" y="6097588"/>
          <p14:tracePt t="23030" x="2063750" y="6110288"/>
          <p14:tracePt t="23047" x="2063750" y="6135688"/>
          <p14:tracePt t="23050" x="2063750" y="6154738"/>
          <p14:tracePt t="23064" x="2063750" y="6161088"/>
          <p14:tracePt t="23080" x="2063750" y="6192838"/>
          <p14:tracePt t="23082" x="2063750" y="6199188"/>
          <p14:tracePt t="23097" x="2063750" y="6205538"/>
          <p14:tracePt t="23114" x="2070100" y="6237288"/>
          <p14:tracePt t="23115" x="2070100" y="6249988"/>
          <p14:tracePt t="23131" x="2076450" y="6300788"/>
          <p14:tracePt t="23147" x="2076450" y="6326188"/>
          <p14:tracePt t="23149" x="2082800" y="6345238"/>
          <p14:tracePt t="23164" x="2082800" y="6376988"/>
          <p14:tracePt t="23181" x="2082800" y="6415088"/>
          <p14:tracePt t="23197" x="2082800" y="6421438"/>
          <p14:tracePt t="23214" x="2082800" y="6427788"/>
          <p14:tracePt t="23381" x="2089150" y="6402388"/>
          <p14:tracePt t="23389" x="2089150" y="6389688"/>
          <p14:tracePt t="23397" x="2095500" y="6376988"/>
          <p14:tracePt t="23414" x="2101850" y="6326188"/>
          <p14:tracePt t="23415" x="0" y="0"/>
        </p14:tracePtLst>
        <p14:tracePtLst>
          <p14:tracePt t="25277" x="2743200" y="2044700"/>
          <p14:tracePt t="25388" x="2749550" y="2044700"/>
          <p14:tracePt t="25399" x="2762250" y="2044700"/>
          <p14:tracePt t="25417" x="2813050" y="2044700"/>
          <p14:tracePt t="25434" x="2882900" y="2044700"/>
          <p14:tracePt t="25438" x="2927350" y="2044700"/>
          <p14:tracePt t="25450" x="3003550" y="2051050"/>
          <p14:tracePt t="25466" x="3113088" y="2051050"/>
          <p14:tracePt t="25469" x="3182938" y="2051050"/>
          <p14:tracePt t="25483" x="3227388" y="2051050"/>
          <p14:tracePt t="25499" x="3367088" y="2057400"/>
          <p14:tracePt t="25516" x="3506788" y="2063750"/>
          <p14:tracePt t="25533" x="3684588" y="2070100"/>
          <p14:tracePt t="25549" x="3824288" y="2082800"/>
          <p14:tracePt t="25566" x="4014788" y="2089150"/>
          <p14:tracePt t="25583" x="4186238" y="2101850"/>
          <p14:tracePt t="25600" x="4294188" y="2108200"/>
          <p14:tracePt t="25616" x="4421188" y="2108200"/>
          <p14:tracePt t="25633" x="4510088" y="2114550"/>
          <p14:tracePt t="25634" x="4567238" y="2120900"/>
          <p14:tracePt t="25649" x="4605338" y="2120900"/>
          <p14:tracePt t="25666" x="4694238" y="2127250"/>
          <p14:tracePt t="25669" x="4757738" y="2127250"/>
          <p14:tracePt t="25683" x="4802188" y="2127250"/>
          <p14:tracePt t="25700" x="4903788" y="2139950"/>
          <p14:tracePt t="25716" x="4979988" y="2146300"/>
          <p14:tracePt t="25733" x="5075238" y="2146300"/>
          <p14:tracePt t="25734" x="5106988" y="2152650"/>
          <p14:tracePt t="25750" x="5145088" y="2152650"/>
          <p14:tracePt t="25751" x="5202238" y="2152650"/>
          <p14:tracePt t="25767" x="5240338" y="2159000"/>
          <p14:tracePt t="25783" x="5354638" y="2165350"/>
          <p14:tracePt t="25784" x="5405438" y="2165350"/>
          <p14:tracePt t="25800" x="5462588" y="2171700"/>
          <p14:tracePt t="25801" x="5545138" y="2178050"/>
          <p14:tracePt t="25816" x="5608638" y="2184400"/>
          <p14:tracePt t="25833" x="5741988" y="2190750"/>
          <p14:tracePt t="25836" x="5843588" y="2190750"/>
          <p14:tracePt t="25850" x="5970588" y="2190750"/>
          <p14:tracePt t="25867" x="6103938" y="2190750"/>
          <p14:tracePt t="25883" x="6154738" y="2190750"/>
          <p14:tracePt t="25884" x="6199188" y="2190750"/>
          <p14:tracePt t="25900" x="6313488" y="2190750"/>
          <p14:tracePt t="25916" x="6408738" y="2190750"/>
          <p14:tracePt t="25933" x="6453188" y="2197100"/>
          <p14:tracePt t="25935" x="6484938" y="2197100"/>
          <p14:tracePt t="25950" x="6561138" y="2197100"/>
          <p14:tracePt t="25966" x="6586538" y="2197100"/>
          <p14:tracePt t="25983" x="6643688" y="2197100"/>
          <p14:tracePt t="25984" x="6675438" y="2197100"/>
          <p14:tracePt t="26000" x="6745288" y="2197100"/>
          <p14:tracePt t="26016" x="6808788" y="2197100"/>
          <p14:tracePt t="26033" x="6878638" y="2197100"/>
          <p14:tracePt t="26050" x="6929438" y="2197100"/>
          <p14:tracePt t="26066" x="6961188" y="2190750"/>
          <p14:tracePt t="26083" x="7005638" y="2190750"/>
          <p14:tracePt t="26100" x="7069138" y="2190750"/>
          <p14:tracePt t="26117" x="7126288" y="2190750"/>
          <p14:tracePt t="26133" x="7196138" y="2190750"/>
          <p14:tracePt t="26150" x="7265988" y="2184400"/>
          <p14:tracePt t="26167" x="7316788" y="2184400"/>
          <p14:tracePt t="26183" x="7323138" y="2184400"/>
          <p14:tracePt t="26225" x="7329488" y="2184400"/>
          <p14:tracePt t="26233" x="7342188" y="2184400"/>
          <p14:tracePt t="26250" x="7361238" y="2184400"/>
          <p14:tracePt t="26266" x="7380288" y="2184400"/>
          <p14:tracePt t="26283" x="7418388" y="2184400"/>
          <p14:tracePt t="26300" x="7481888" y="2184400"/>
          <p14:tracePt t="26317" x="7608888" y="2184400"/>
          <p14:tracePt t="26334" x="7723188" y="2184400"/>
          <p14:tracePt t="26350" x="7869238" y="2184400"/>
          <p14:tracePt t="26367" x="8027988" y="2184400"/>
          <p14:tracePt t="26384" x="8167688" y="2184400"/>
          <p14:tracePt t="26400" x="8326438" y="2184400"/>
          <p14:tracePt t="26417" x="8440738" y="2184400"/>
          <p14:tracePt t="26434" x="8593138" y="2184400"/>
          <p14:tracePt t="26450" x="8739188" y="2184400"/>
          <p14:tracePt t="26467" x="8853488" y="2184400"/>
          <p14:tracePt t="26484" x="8986838" y="2190750"/>
          <p14:tracePt t="26501" x="9082088" y="2197100"/>
          <p14:tracePt t="26517" x="9197975" y="2203450"/>
          <p14:tracePt t="26534" x="9299575" y="2209800"/>
          <p14:tracePt t="26550" x="9388475" y="2209800"/>
          <p14:tracePt t="26567" x="9490075" y="2209800"/>
          <p14:tracePt t="26584" x="9572625" y="2216150"/>
          <p14:tracePt t="26600" x="9680575" y="2216150"/>
          <p14:tracePt t="26617" x="9813925" y="2222500"/>
          <p14:tracePt t="26633" x="9940925" y="2222500"/>
          <p14:tracePt t="26650" x="10099675" y="2222500"/>
          <p14:tracePt t="26667" x="10207625" y="2216150"/>
          <p14:tracePt t="26684" x="10290175" y="2203450"/>
          <p14:tracePt t="26700" x="10340975" y="2190750"/>
          <p14:tracePt t="26717" x="10379075" y="2190750"/>
          <p14:tracePt t="26734" x="10442575" y="2184400"/>
          <p14:tracePt t="26750" x="10487025" y="2184400"/>
          <p14:tracePt t="26767" x="10537825" y="2184400"/>
          <p14:tracePt t="26784" x="10569575" y="2184400"/>
          <p14:tracePt t="26801" x="10588625" y="2184400"/>
          <p14:tracePt t="26817" x="10594975" y="2184400"/>
          <p14:tracePt t="26904" x="10601325" y="2184400"/>
          <p14:tracePt t="26947" x="10607675" y="2184400"/>
          <p14:tracePt t="26963" x="10620375" y="2184400"/>
          <p14:tracePt t="26980" x="10639425" y="2184400"/>
          <p14:tracePt t="26988" x="10645775" y="2184400"/>
          <p14:tracePt t="26995" x="10652125" y="2184400"/>
          <p14:tracePt t="27004" x="10664825" y="2184400"/>
          <p14:tracePt t="27017" x="10677525" y="2184400"/>
          <p14:tracePt t="27039" x="10683875" y="2184400"/>
          <p14:tracePt t="27053" x="10690225" y="2184400"/>
          <p14:tracePt t="27067" x="10709275" y="2184400"/>
          <p14:tracePt t="27084" x="10741025" y="2184400"/>
          <p14:tracePt t="27101" x="10766425" y="2178050"/>
          <p14:tracePt t="27118" x="10779125" y="2178050"/>
          <p14:tracePt t="27134" x="10779125" y="2171700"/>
          <p14:tracePt t="27296" x="10785475" y="2171700"/>
          <p14:tracePt t="27419" x="0" y="0"/>
        </p14:tracePtLst>
        <p14:tracePtLst>
          <p14:tracePt t="31213" x="3519488" y="2006600"/>
          <p14:tracePt t="31341" x="3525838" y="2006600"/>
          <p14:tracePt t="31351" x="3557588" y="2006600"/>
          <p14:tracePt t="31358" x="3582988" y="2006600"/>
          <p14:tracePt t="31373" x="3652838" y="2006600"/>
          <p14:tracePt t="31389" x="3684588" y="2006600"/>
          <p14:tracePt t="31392" x="3716338" y="2006600"/>
          <p14:tracePt t="31407" x="3811588" y="2006600"/>
          <p14:tracePt t="31423" x="3906838" y="2006600"/>
          <p14:tracePt t="31439" x="4065588" y="2006600"/>
          <p14:tracePt t="31456" x="4135438" y="2006600"/>
          <p14:tracePt t="31473" x="4376738" y="2012950"/>
          <p14:tracePt t="31489" x="4522788" y="2019300"/>
          <p14:tracePt t="31507" x="4630738" y="2019300"/>
          <p14:tracePt t="31523" x="4757738" y="2025650"/>
          <p14:tracePt t="31539" x="4859338" y="2032000"/>
          <p14:tracePt t="31556" x="4979988" y="2032000"/>
          <p14:tracePt t="31573" x="5100638" y="2032000"/>
          <p14:tracePt t="31589" x="5183188" y="2032000"/>
          <p14:tracePt t="31606" x="5291138" y="2032000"/>
          <p14:tracePt t="31623" x="5380038" y="2038350"/>
          <p14:tracePt t="31639" x="5507038" y="2044700"/>
          <p14:tracePt t="31656" x="5640388" y="2044700"/>
          <p14:tracePt t="31673" x="5735638" y="2044700"/>
          <p14:tracePt t="31689" x="5830888" y="2044700"/>
          <p14:tracePt t="31706" x="5888038" y="2044700"/>
          <p14:tracePt t="31722" x="5983288" y="2044700"/>
          <p14:tracePt t="31739" x="6142038" y="2044700"/>
          <p14:tracePt t="31756" x="6326188" y="2044700"/>
          <p14:tracePt t="31773" x="6554788" y="2051050"/>
          <p14:tracePt t="31789" x="6726238" y="2057400"/>
          <p14:tracePt t="31805" x="6904038" y="2057400"/>
          <p14:tracePt t="31822" x="7062788" y="2057400"/>
          <p14:tracePt t="31839" x="7183438" y="2063750"/>
          <p14:tracePt t="31855" x="7323138" y="2063750"/>
          <p14:tracePt t="31872" x="7443788" y="2070100"/>
          <p14:tracePt t="31889" x="7602538" y="2070100"/>
          <p14:tracePt t="31905" x="7767638" y="2070100"/>
          <p14:tracePt t="31922" x="7894638" y="2063750"/>
          <p14:tracePt t="31939" x="8034338" y="2051050"/>
          <p14:tracePt t="31956" x="8167688" y="2051050"/>
          <p14:tracePt t="31972" x="8358188" y="2051050"/>
          <p14:tracePt t="31989" x="8542338" y="2044700"/>
          <p14:tracePt t="32006" x="8688388" y="2038350"/>
          <p14:tracePt t="32022" x="8853488" y="2032000"/>
          <p14:tracePt t="32039" x="8980488" y="2032000"/>
          <p14:tracePt t="32056" x="9139238" y="2032000"/>
          <p14:tracePt t="32072" x="9255125" y="2038350"/>
          <p14:tracePt t="32089" x="9382125" y="2038350"/>
          <p14:tracePt t="32106" x="9483725" y="2044700"/>
          <p14:tracePt t="32122" x="9540875" y="2044700"/>
          <p14:tracePt t="32139" x="9610725" y="2051050"/>
          <p14:tracePt t="32156" x="9680575" y="2057400"/>
          <p14:tracePt t="32172" x="9769475" y="2063750"/>
          <p14:tracePt t="32189" x="9832975" y="2063750"/>
          <p14:tracePt t="32206" x="9871075" y="2063750"/>
          <p14:tracePt t="32223" x="9909175" y="2063750"/>
          <p14:tracePt t="32239" x="9934575" y="2057400"/>
          <p14:tracePt t="32256" x="9966325" y="2057400"/>
          <p14:tracePt t="32272" x="10004425" y="2057400"/>
          <p14:tracePt t="32289" x="10023475" y="2057400"/>
          <p14:tracePt t="32306" x="10048875" y="2057400"/>
          <p14:tracePt t="32322" x="10067925" y="2057400"/>
          <p14:tracePt t="32339" x="10093325" y="2057400"/>
          <p14:tracePt t="32356" x="10118725" y="2051050"/>
          <p14:tracePt t="32372" x="10131425" y="2051050"/>
          <p14:tracePt t="32389" x="10169525" y="2051050"/>
          <p14:tracePt t="32406" x="10194925" y="2051050"/>
          <p14:tracePt t="32423" x="10207625" y="2051050"/>
          <p14:tracePt t="32683" x="10207625" y="2044700"/>
          <p14:tracePt t="32684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8686801" cy="1066800"/>
          </a:xfrm>
        </p:spPr>
        <p:txBody>
          <a:bodyPr/>
          <a:lstStyle/>
          <a:p>
            <a:r>
              <a:rPr lang="nl-NL" altLang="nl-NL" dirty="0"/>
              <a:t>Enkele kolommen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nl-NL" alt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wnr,achternaam,sal</a:t>
            </a: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werknemer;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1AF140A-8EC4-4719-8D15-EBDCA28E55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8053" y="1632318"/>
            <a:ext cx="2653829" cy="493979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84E6514-6E94-4DCE-9054-7A169121FFC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212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2815"/>
    </mc:Choice>
    <mc:Fallback xmlns="">
      <p:transition spd="slow" advTm="32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07" x="6129338" y="1485900"/>
          <p14:tracePt t="6395" x="6129338" y="1492250"/>
          <p14:tracePt t="6413" x="6122988" y="1492250"/>
          <p14:tracePt t="6431" x="6110288" y="1504950"/>
          <p14:tracePt t="6447" x="6091238" y="1517650"/>
          <p14:tracePt t="6464" x="6084888" y="1530350"/>
          <p14:tracePt t="6481" x="6072188" y="1543050"/>
          <p14:tracePt t="6498" x="6065838" y="1555750"/>
          <p14:tracePt t="6514" x="6059488" y="1568450"/>
          <p14:tracePt t="6531" x="6053138" y="1581150"/>
          <p14:tracePt t="6548" x="6046788" y="1593850"/>
          <p14:tracePt t="6564" x="6040438" y="1606550"/>
          <p14:tracePt t="6581" x="6040438" y="1625600"/>
          <p14:tracePt t="6598" x="6040438" y="1644650"/>
          <p14:tracePt t="6615" x="6040438" y="1651000"/>
          <p14:tracePt t="6631" x="6040438" y="1663700"/>
          <p14:tracePt t="6648" x="6040438" y="1670050"/>
          <p14:tracePt t="6664" x="6046788" y="1682750"/>
          <p14:tracePt t="6681" x="6065838" y="1701800"/>
          <p14:tracePt t="6698" x="6078538" y="1720850"/>
          <p14:tracePt t="6714" x="6091238" y="1733550"/>
          <p14:tracePt t="6731" x="6097588" y="1739900"/>
          <p14:tracePt t="6748" x="6103938" y="1752600"/>
          <p14:tracePt t="6765" x="6129338" y="1765300"/>
          <p14:tracePt t="6781" x="6154738" y="1784350"/>
          <p14:tracePt t="6798" x="6192838" y="1803400"/>
          <p14:tracePt t="6815" x="6224588" y="1816100"/>
          <p14:tracePt t="6831" x="6256338" y="1828800"/>
          <p14:tracePt t="6848" x="6281738" y="1841500"/>
          <p14:tracePt t="6865" x="6326188" y="1854200"/>
          <p14:tracePt t="6881" x="6408738" y="1866900"/>
          <p14:tracePt t="6898" x="6478588" y="1866900"/>
          <p14:tracePt t="6915" x="6554788" y="1873250"/>
          <p14:tracePt t="6931" x="6611938" y="1873250"/>
          <p14:tracePt t="6948" x="6688138" y="1879600"/>
          <p14:tracePt t="6965" x="6764338" y="1885950"/>
          <p14:tracePt t="6981" x="6821488" y="1885950"/>
          <p14:tracePt t="6998" x="6884988" y="1885950"/>
          <p14:tracePt t="7015" x="6923088" y="1892300"/>
          <p14:tracePt t="7031" x="6986588" y="1892300"/>
          <p14:tracePt t="7048" x="7081838" y="1898650"/>
          <p14:tracePt t="7065" x="7170738" y="1898650"/>
          <p14:tracePt t="7082" x="7272338" y="1898650"/>
          <p14:tracePt t="7098" x="7335838" y="1898650"/>
          <p14:tracePt t="7115" x="7405688" y="1898650"/>
          <p14:tracePt t="7132" x="7469188" y="1898650"/>
          <p14:tracePt t="7133" x="7488238" y="1898650"/>
          <p14:tracePt t="7148" x="7513638" y="1898650"/>
          <p14:tracePt t="7165" x="7577138" y="1905000"/>
          <p14:tracePt t="7166" x="7608888" y="1905000"/>
          <p14:tracePt t="7182" x="7634288" y="1905000"/>
          <p14:tracePt t="7183" x="7672388" y="1905000"/>
          <p14:tracePt t="7198" x="7697788" y="1905000"/>
          <p14:tracePt t="7215" x="7754938" y="1905000"/>
          <p14:tracePt t="7232" x="7793038" y="1905000"/>
          <p14:tracePt t="7233" x="7824788" y="1905000"/>
          <p14:tracePt t="7248" x="7875588" y="1905000"/>
          <p14:tracePt t="7265" x="7900988" y="1905000"/>
          <p14:tracePt t="7267" x="7951788" y="1905000"/>
          <p14:tracePt t="7282" x="7983538" y="1911350"/>
          <p14:tracePt t="7298" x="8097838" y="1924050"/>
          <p14:tracePt t="7315" x="8129588" y="1924050"/>
          <p14:tracePt t="7332" x="8199438" y="1930400"/>
          <p14:tracePt t="7333" x="8224838" y="1930400"/>
          <p14:tracePt t="7348" x="8288338" y="1930400"/>
          <p14:tracePt t="7365" x="8320088" y="1936750"/>
          <p14:tracePt t="7366" x="8351838" y="1936750"/>
          <p14:tracePt t="7382" x="8408988" y="1936750"/>
          <p14:tracePt t="7399" x="8523288" y="1936750"/>
          <p14:tracePt t="7415" x="8599488" y="1936750"/>
          <p14:tracePt t="7432" x="8624888" y="1936750"/>
          <p14:tracePt t="7433" x="8669338" y="1936750"/>
          <p14:tracePt t="7448" x="8726488" y="1936750"/>
          <p14:tracePt t="7465" x="8815388" y="1936750"/>
          <p14:tracePt t="7482" x="8853488" y="1936750"/>
          <p14:tracePt t="7498" x="8955088" y="1930400"/>
          <p14:tracePt t="7515" x="8993188" y="1917700"/>
          <p14:tracePt t="7532" x="9012238" y="1911350"/>
          <p14:tracePt t="7549" x="9037638" y="1898650"/>
          <p14:tracePt t="7565" x="9063038" y="1885950"/>
          <p14:tracePt t="7582" x="9094788" y="1866900"/>
          <p14:tracePt t="7598" x="9120188" y="1835150"/>
          <p14:tracePt t="7615" x="9139238" y="1816100"/>
          <p14:tracePt t="7632" x="9166225" y="1784350"/>
          <p14:tracePt t="7649" x="9178925" y="1765300"/>
          <p14:tracePt t="7665" x="9178925" y="1739900"/>
          <p14:tracePt t="7682" x="9178925" y="1708150"/>
          <p14:tracePt t="7699" x="9172575" y="1682750"/>
          <p14:tracePt t="7716" x="9166225" y="1651000"/>
          <p14:tracePt t="7732" x="9159875" y="1625600"/>
          <p14:tracePt t="7749" x="9139238" y="1593850"/>
          <p14:tracePt t="7765" x="9113838" y="1562100"/>
          <p14:tracePt t="7782" x="9088438" y="1536700"/>
          <p14:tracePt t="7799" x="9050338" y="1511300"/>
          <p14:tracePt t="7816" x="9024938" y="1492250"/>
          <p14:tracePt t="7832" x="8980488" y="1479550"/>
          <p14:tracePt t="7849" x="8948738" y="1466850"/>
          <p14:tracePt t="7866" x="8910638" y="1454150"/>
          <p14:tracePt t="7882" x="8866188" y="1447800"/>
          <p14:tracePt t="7899" x="8821738" y="1447800"/>
          <p14:tracePt t="7916" x="8764588" y="1441450"/>
          <p14:tracePt t="7932" x="8720138" y="1441450"/>
          <p14:tracePt t="7949" x="8682038" y="1441450"/>
          <p14:tracePt t="7966" x="8637588" y="1441450"/>
          <p14:tracePt t="7982" x="8599488" y="1441450"/>
          <p14:tracePt t="7999" x="8555038" y="1441450"/>
          <p14:tracePt t="8016" x="8516938" y="1441450"/>
          <p14:tracePt t="8032" x="8472488" y="1447800"/>
          <p14:tracePt t="8049" x="8402638" y="1447800"/>
          <p14:tracePt t="8066" x="8326438" y="1447800"/>
          <p14:tracePt t="8082" x="8231188" y="1454150"/>
          <p14:tracePt t="8099" x="8161338" y="1454150"/>
          <p14:tracePt t="8116" x="8097838" y="1460500"/>
          <p14:tracePt t="8133" x="8047038" y="1466850"/>
          <p14:tracePt t="8149" x="7996238" y="1473200"/>
          <p14:tracePt t="8166" x="7913688" y="1473200"/>
          <p14:tracePt t="8183" x="7850188" y="1479550"/>
          <p14:tracePt t="8199" x="7773988" y="1479550"/>
          <p14:tracePt t="8216" x="7716838" y="1485900"/>
          <p14:tracePt t="8233" x="7685088" y="1485900"/>
          <p14:tracePt t="8250" x="7634288" y="1492250"/>
          <p14:tracePt t="8266" x="7589838" y="1492250"/>
          <p14:tracePt t="8283" x="7526338" y="1498600"/>
          <p14:tracePt t="8299" x="7475538" y="1498600"/>
          <p14:tracePt t="8316" x="7418388" y="1498600"/>
          <p14:tracePt t="8333" x="7342188" y="1504950"/>
          <p14:tracePt t="8349" x="7265988" y="1504950"/>
          <p14:tracePt t="8366" x="7151688" y="1504950"/>
          <p14:tracePt t="8383" x="7069138" y="1504950"/>
          <p14:tracePt t="8400" x="6973888" y="1504950"/>
          <p14:tracePt t="8416" x="6884988" y="1504950"/>
          <p14:tracePt t="8433" x="6821488" y="1504950"/>
          <p14:tracePt t="8450" x="6745288" y="1504950"/>
          <p14:tracePt t="8466" x="6681788" y="1504950"/>
          <p14:tracePt t="8483" x="6618288" y="1504950"/>
          <p14:tracePt t="8485" x="6599238" y="1504950"/>
          <p14:tracePt t="8500" x="6580188" y="1511300"/>
          <p14:tracePt t="8516" x="6554788" y="1511300"/>
          <p14:tracePt t="8533" x="6523038" y="1511300"/>
          <p14:tracePt t="8550" x="6491288" y="1511300"/>
          <p14:tracePt t="8551" x="6472238" y="1517650"/>
          <p14:tracePt t="8566" x="6459538" y="1517650"/>
          <p14:tracePt t="8583" x="6440488" y="1517650"/>
          <p14:tracePt t="8585" x="6427788" y="1517650"/>
          <p14:tracePt t="8600" x="6415088" y="1524000"/>
          <p14:tracePt t="8616" x="6383338" y="1530350"/>
          <p14:tracePt t="8633" x="6338888" y="1536700"/>
          <p14:tracePt t="8635" x="6307138" y="1543050"/>
          <p14:tracePt t="8650" x="6288088" y="1543050"/>
          <p14:tracePt t="8666" x="6230938" y="1562100"/>
          <p14:tracePt t="8683" x="6218238" y="1562100"/>
          <p14:tracePt t="8684" x="6211888" y="1568450"/>
          <p14:tracePt t="8700" x="6173788" y="1574800"/>
          <p14:tracePt t="8716" x="6135688" y="1587500"/>
          <p14:tracePt t="8733" x="6122988" y="1593850"/>
          <p14:tracePt t="8750" x="6110288" y="1600200"/>
          <p14:tracePt t="8767" x="6091238" y="1612900"/>
          <p14:tracePt t="8783" x="6084888" y="1619250"/>
          <p14:tracePt t="8800" x="6072188" y="1625600"/>
          <p14:tracePt t="8801" x="6072188" y="1631950"/>
          <p14:tracePt t="8816" x="6065838" y="1638300"/>
          <p14:tracePt t="8850" x="6059488" y="1651000"/>
          <p14:tracePt t="8867" x="6059488" y="1670050"/>
          <p14:tracePt t="8883" x="6059488" y="1676400"/>
          <p14:tracePt t="8900" x="6059488" y="1689100"/>
          <p14:tracePt t="8917" x="6059488" y="1701800"/>
          <p14:tracePt t="8933" x="6065838" y="1714500"/>
          <p14:tracePt t="8950" x="6072188" y="1733550"/>
          <p14:tracePt t="8967" x="6078538" y="1739900"/>
          <p14:tracePt t="8983" x="6084888" y="1758950"/>
          <p14:tracePt t="9000" x="6097588" y="1771650"/>
          <p14:tracePt t="9017" x="6103938" y="1784350"/>
          <p14:tracePt t="9033" x="6103938" y="1790700"/>
          <p14:tracePt t="9050" x="6103938" y="1797050"/>
          <p14:tracePt t="9067" x="6110288" y="1797050"/>
          <p14:tracePt t="9083" x="6110288" y="1803400"/>
          <p14:tracePt t="9100" x="6110288" y="1809750"/>
          <p14:tracePt t="9125" x="6110288" y="1816100"/>
          <p14:tracePt t="9206" x="6116638" y="1816100"/>
          <p14:tracePt t="9273" x="6122988" y="1809750"/>
          <p14:tracePt t="9281" x="6148388" y="1797050"/>
          <p14:tracePt t="9289" x="6154738" y="1784350"/>
          <p14:tracePt t="9290" x="0" y="0"/>
        </p14:tracePtLst>
        <p14:tracePtLst>
          <p14:tracePt t="10767" x="2476500" y="1949450"/>
          <p14:tracePt t="11017" x="2482850" y="1949450"/>
          <p14:tracePt t="11036" x="2501900" y="1949450"/>
          <p14:tracePt t="11041" x="2508250" y="1949450"/>
          <p14:tracePt t="11053" x="2520950" y="1949450"/>
          <p14:tracePt t="11070" x="2546350" y="1943100"/>
          <p14:tracePt t="11075" x="2559050" y="1943100"/>
          <p14:tracePt t="11086" x="2571750" y="1943100"/>
          <p14:tracePt t="11103" x="2609850" y="1943100"/>
          <p14:tracePt t="11105" x="2622550" y="1943100"/>
          <p14:tracePt t="11120" x="2647950" y="1943100"/>
          <p14:tracePt t="11137" x="2667000" y="1943100"/>
          <p14:tracePt t="11139" x="2673350" y="1943100"/>
          <p14:tracePt t="11157" x="2679700" y="1943100"/>
          <p14:tracePt t="11173" x="2686050" y="1943100"/>
          <p14:tracePt t="11191" x="2692400" y="1943100"/>
          <p14:tracePt t="11203" x="2705100" y="1943100"/>
          <p14:tracePt t="11206" x="2717800" y="1949450"/>
          <p14:tracePt t="11220" x="2724150" y="1949450"/>
          <p14:tracePt t="11237" x="2743200" y="1949450"/>
          <p14:tracePt t="11253" x="2749550" y="1949450"/>
          <p14:tracePt t="11270" x="2755900" y="1949450"/>
          <p14:tracePt t="11286" x="2762250" y="1949450"/>
          <p14:tracePt t="11303" x="2781300" y="1949450"/>
          <p14:tracePt t="11320" x="2813050" y="1949450"/>
          <p14:tracePt t="11323" x="2825750" y="1949450"/>
          <p14:tracePt t="11337" x="2857500" y="1949450"/>
          <p14:tracePt t="11353" x="2870200" y="1949450"/>
          <p14:tracePt t="11370" x="2882900" y="1949450"/>
          <p14:tracePt t="11372" x="2901950" y="1949450"/>
          <p14:tracePt t="11387" x="2940050" y="1949450"/>
          <p14:tracePt t="11404" x="2984500" y="1949450"/>
          <p14:tracePt t="11420" x="3003550" y="1949450"/>
          <p14:tracePt t="11438" x="3049588" y="1949450"/>
          <p14:tracePt t="11454" x="3062288" y="1949450"/>
          <p14:tracePt t="11470" x="3068638" y="1949450"/>
          <p14:tracePt t="11487" x="3100388" y="1949450"/>
          <p14:tracePt t="11504" x="3125788" y="1949450"/>
          <p14:tracePt t="11520" x="3163888" y="1949450"/>
          <p14:tracePt t="11538" x="3189288" y="1949450"/>
          <p14:tracePt t="11553" x="3208338" y="1949450"/>
          <p14:tracePt t="11570" x="3227388" y="1949450"/>
          <p14:tracePt t="11587" x="3252788" y="1949450"/>
          <p14:tracePt t="11604" x="3290888" y="1949450"/>
          <p14:tracePt t="11621" x="3328988" y="1949450"/>
          <p14:tracePt t="11638" x="3354388" y="1955800"/>
          <p14:tracePt t="11654" x="3386138" y="1955800"/>
          <p14:tracePt t="11670" x="3411538" y="1955800"/>
          <p14:tracePt t="11687" x="3443288" y="1955800"/>
          <p14:tracePt t="11704" x="3468688" y="1955800"/>
          <p14:tracePt t="11720" x="3494088" y="1955800"/>
          <p14:tracePt t="11738" x="3525838" y="1955800"/>
          <p14:tracePt t="11754" x="3544888" y="1955800"/>
          <p14:tracePt t="11771" x="3563938" y="1955800"/>
          <p14:tracePt t="11787" x="3582988" y="1962150"/>
          <p14:tracePt t="11804" x="3602038" y="1962150"/>
          <p14:tracePt t="11820" x="3621088" y="1962150"/>
          <p14:tracePt t="11838" x="3633788" y="1968500"/>
          <p14:tracePt t="11853" x="3640138" y="1968500"/>
          <p14:tracePt t="11870" x="3646488" y="1968500"/>
          <p14:tracePt t="11887" x="3659188" y="1968500"/>
          <p14:tracePt t="11903" x="3684588" y="1974850"/>
          <p14:tracePt t="11920" x="3697288" y="1974850"/>
          <p14:tracePt t="11937" x="3709988" y="1974850"/>
          <p14:tracePt t="11953" x="3722688" y="1974850"/>
          <p14:tracePt t="11970" x="3729038" y="1981200"/>
          <p14:tracePt t="11987" x="3760788" y="1981200"/>
          <p14:tracePt t="12004" x="3779838" y="1981200"/>
          <p14:tracePt t="12021" x="3805238" y="1987550"/>
          <p14:tracePt t="12037" x="3824288" y="1987550"/>
          <p14:tracePt t="12054" x="3843338" y="1987550"/>
          <p14:tracePt t="12070" x="3868738" y="1987550"/>
          <p14:tracePt t="12087" x="3894138" y="1987550"/>
          <p14:tracePt t="12103" x="3925888" y="1987550"/>
          <p14:tracePt t="12120" x="3957638" y="1987550"/>
          <p14:tracePt t="12137" x="3995738" y="1987550"/>
          <p14:tracePt t="12154" x="4027488" y="1987550"/>
          <p14:tracePt t="12170" x="4059238" y="1987550"/>
          <p14:tracePt t="12187" x="4090988" y="1987550"/>
          <p14:tracePt t="12203" x="4122738" y="1987550"/>
          <p14:tracePt t="12220" x="4167188" y="1987550"/>
          <p14:tracePt t="12237" x="4198938" y="1987550"/>
          <p14:tracePt t="12253" x="4230688" y="1987550"/>
          <p14:tracePt t="12270" x="4268788" y="1987550"/>
          <p14:tracePt t="12287" x="4300538" y="1987550"/>
          <p14:tracePt t="12304" x="4344988" y="1987550"/>
          <p14:tracePt t="12320" x="4383088" y="1987550"/>
          <p14:tracePt t="12337" x="4414838" y="1987550"/>
          <p14:tracePt t="12353" x="4440238" y="1987550"/>
          <p14:tracePt t="12370" x="4452938" y="1987550"/>
          <p14:tracePt t="12387" x="4478338" y="1987550"/>
          <p14:tracePt t="12404" x="4516438" y="1987550"/>
          <p14:tracePt t="12420" x="4567238" y="1993900"/>
          <p14:tracePt t="12437" x="4611688" y="1993900"/>
          <p14:tracePt t="12454" x="4637088" y="1993900"/>
          <p14:tracePt t="12470" x="4656138" y="1993900"/>
          <p14:tracePt t="12487" x="4675188" y="1993900"/>
          <p14:tracePt t="12490" x="4687888" y="1993900"/>
          <p14:tracePt t="12504" x="4700588" y="1993900"/>
          <p14:tracePt t="12520" x="4732338" y="1993900"/>
          <p14:tracePt t="12537" x="4745038" y="1993900"/>
          <p14:tracePt t="12554" x="4764088" y="1993900"/>
          <p14:tracePt t="12570" x="4770438" y="1993900"/>
          <p14:tracePt t="12587" x="4789488" y="1993900"/>
          <p14:tracePt t="12589" x="4802188" y="1993900"/>
          <p14:tracePt t="12604" x="4808538" y="1993900"/>
          <p14:tracePt t="12621" x="4821238" y="1993900"/>
          <p14:tracePt t="12624" x="4827588" y="1993900"/>
          <p14:tracePt t="12637" x="4833938" y="1993900"/>
          <p14:tracePt t="12654" x="4852988" y="1993900"/>
          <p14:tracePt t="12670" x="4859338" y="1993900"/>
          <p14:tracePt t="12687" x="4872038" y="1993900"/>
          <p14:tracePt t="12689" x="4884738" y="1993900"/>
          <p14:tracePt t="12704" x="4891088" y="1993900"/>
          <p14:tracePt t="12720" x="4903788" y="1993900"/>
          <p14:tracePt t="12737" x="4910138" y="1993900"/>
          <p14:tracePt t="12754" x="4916488" y="1993900"/>
          <p14:tracePt t="12771" x="4929188" y="1993900"/>
          <p14:tracePt t="12787" x="4935538" y="1993900"/>
          <p14:tracePt t="12790" x="4941888" y="1993900"/>
          <p14:tracePt t="12804" x="4954588" y="1993900"/>
          <p14:tracePt t="12821" x="4960938" y="1993900"/>
          <p14:tracePt t="12840" x="4967288" y="1993900"/>
          <p14:tracePt t="12855" x="4973638" y="1993900"/>
          <p14:tracePt t="12871" x="4986338" y="1993900"/>
          <p14:tracePt t="12887" x="4999038" y="1993900"/>
          <p14:tracePt t="12904" x="5011738" y="1993900"/>
          <p14:tracePt t="12921" x="5018088" y="1993900"/>
          <p14:tracePt t="12937" x="5030788" y="1993900"/>
          <p14:tracePt t="12954" x="5043488" y="1993900"/>
          <p14:tracePt t="12971" x="5062538" y="1993900"/>
          <p14:tracePt t="12988" x="5075238" y="1993900"/>
          <p14:tracePt t="13004" x="5094288" y="2000250"/>
          <p14:tracePt t="13021" x="5100638" y="2000250"/>
          <p14:tracePt t="13041" x="5106988" y="2000250"/>
          <p14:tracePt t="13055" x="5119688" y="2000250"/>
          <p14:tracePt t="13071" x="5151438" y="2000250"/>
          <p14:tracePt t="13088" x="5183188" y="2000250"/>
          <p14:tracePt t="13104" x="5195888" y="2000250"/>
          <p14:tracePt t="13121" x="5208588" y="2000250"/>
          <p14:tracePt t="13138" x="5214938" y="2000250"/>
          <p14:tracePt t="13154" x="5227638" y="2006600"/>
          <p14:tracePt t="13171" x="5246688" y="2006600"/>
          <p14:tracePt t="13188" x="5265738" y="2006600"/>
          <p14:tracePt t="13204" x="5272088" y="2006600"/>
          <p14:tracePt t="13221" x="5284788" y="2006600"/>
          <p14:tracePt t="13238" x="5291138" y="2012950"/>
          <p14:tracePt t="13254" x="5316538" y="2012950"/>
          <p14:tracePt t="13271" x="5329238" y="2012950"/>
          <p14:tracePt t="13288" x="5335588" y="2012950"/>
          <p14:tracePt t="13311" x="5341938" y="2012950"/>
          <p14:tracePt t="13328" x="5348288" y="2012950"/>
          <p14:tracePt t="13338" x="5354638" y="2012950"/>
          <p14:tracePt t="13355" x="5360988" y="2012950"/>
          <p14:tracePt t="13371" x="5367338" y="2012950"/>
          <p14:tracePt t="13388" x="5373688" y="2012950"/>
          <p14:tracePt t="13405" x="5380038" y="2012950"/>
          <p14:tracePt t="13477" x="5386388" y="2012950"/>
          <p14:tracePt t="13536" x="5392738" y="2012950"/>
          <p14:tracePt t="13568" x="5399088" y="2012950"/>
          <p14:tracePt t="13576" x="5405438" y="2012950"/>
          <p14:tracePt t="13585" x="5411788" y="2012950"/>
          <p14:tracePt t="13594" x="5418138" y="2012950"/>
          <p14:tracePt t="13605" x="5424488" y="2012950"/>
          <p14:tracePt t="13622" x="5437188" y="2012950"/>
          <p14:tracePt t="13655" x="5449888" y="2012950"/>
          <p14:tracePt t="13672" x="5481638" y="2012950"/>
          <p14:tracePt t="13688" x="5513388" y="2012950"/>
          <p14:tracePt t="13705" x="5538788" y="2012950"/>
          <p14:tracePt t="13722" x="5545138" y="2012950"/>
          <p14:tracePt t="15326" x="0" y="0"/>
        </p14:tracePtLst>
        <p14:tracePtLst>
          <p14:tracePt t="24526" x="4294188" y="2063750"/>
          <p14:tracePt t="24561" x="4287838" y="2063750"/>
          <p14:tracePt t="24569" x="4287838" y="2057400"/>
          <p14:tracePt t="24601" x="4281488" y="2057400"/>
          <p14:tracePt t="24644" x="4275138" y="2057400"/>
          <p14:tracePt t="24660" x="4268788" y="2057400"/>
          <p14:tracePt t="24693" x="4268788" y="2051050"/>
          <p14:tracePt t="24726" x="4262438" y="2051050"/>
          <p14:tracePt t="24733" x="4256088" y="2051050"/>
          <p14:tracePt t="24769" x="4249738" y="2051050"/>
          <p14:tracePt t="24851" x="4243388" y="2051050"/>
          <p14:tracePt t="24934" x="4237038" y="2051050"/>
          <p14:tracePt t="24951" x="4230688" y="2051050"/>
          <p14:tracePt t="24959" x="4224338" y="2051050"/>
          <p14:tracePt t="24967" x="4211638" y="2051050"/>
          <p14:tracePt t="24984" x="4179888" y="2051050"/>
          <p14:tracePt t="25001" x="4167188" y="2057400"/>
          <p14:tracePt t="25017" x="4160838" y="2057400"/>
          <p14:tracePt t="25034" x="4154488" y="2057400"/>
          <p14:tracePt t="25232" x="4148138" y="2057400"/>
          <p14:tracePt t="25259" x="4141788" y="2057400"/>
          <p14:tracePt t="25326" x="4135438" y="2057400"/>
          <p14:tracePt t="25341" x="4129088" y="2057400"/>
          <p14:tracePt t="25349" x="4122738" y="2051050"/>
          <p14:tracePt t="25367" x="4110038" y="2051050"/>
          <p14:tracePt t="25391" x="4103688" y="2051050"/>
          <p14:tracePt t="25401" x="4097338" y="2051050"/>
          <p14:tracePt t="25417" x="4090988" y="2051050"/>
          <p14:tracePt t="25434" x="4071938" y="2051050"/>
          <p14:tracePt t="25451" x="4046538" y="2057400"/>
          <p14:tracePt t="25467" x="4033838" y="2063750"/>
          <p14:tracePt t="25484" x="4027488" y="2063750"/>
          <p14:tracePt t="25501" x="4021138" y="2063750"/>
          <p14:tracePt t="25557" x="4014788" y="2070100"/>
          <p14:tracePt t="25567" x="4008438" y="2076450"/>
          <p14:tracePt t="25584" x="4008438" y="2082800"/>
          <p14:tracePt t="25601" x="4002088" y="2095500"/>
          <p14:tracePt t="25618" x="3995738" y="2101850"/>
          <p14:tracePt t="25634" x="3995738" y="2108200"/>
          <p14:tracePt t="25664" x="3995738" y="2114550"/>
          <p14:tracePt t="25679" x="3995738" y="2120900"/>
          <p14:tracePt t="25687" x="3995738" y="2127250"/>
          <p14:tracePt t="25701" x="3995738" y="2139950"/>
          <p14:tracePt t="25717" x="3989388" y="2152650"/>
          <p14:tracePt t="25734" x="3989388" y="2165350"/>
          <p14:tracePt t="25754" x="3989388" y="2171700"/>
          <p14:tracePt t="25772" x="3989388" y="2178050"/>
          <p14:tracePt t="25797" x="3989388" y="2184400"/>
          <p14:tracePt t="25804" x="3989388" y="2190750"/>
          <p14:tracePt t="25817" x="3995738" y="2197100"/>
          <p14:tracePt t="25834" x="4002088" y="2209800"/>
          <p14:tracePt t="25850" x="4002088" y="2222500"/>
          <p14:tracePt t="25867" x="4008438" y="2235200"/>
          <p14:tracePt t="25869" x="4014788" y="2241550"/>
          <p14:tracePt t="25888" x="4021138" y="2247900"/>
          <p14:tracePt t="25900" x="4021138" y="2254250"/>
          <p14:tracePt t="25917" x="4027488" y="2254250"/>
          <p14:tracePt t="25919" x="4027488" y="2260600"/>
          <p14:tracePt t="25946" x="4033838" y="2266950"/>
          <p14:tracePt t="25954" x="4040188" y="2273300"/>
          <p14:tracePt t="25967" x="4040188" y="2279650"/>
          <p14:tracePt t="25970" x="4046538" y="2286000"/>
          <p14:tracePt t="25984" x="4059238" y="2292350"/>
          <p14:tracePt t="26001" x="4065588" y="2298700"/>
          <p14:tracePt t="26017" x="4071938" y="2305050"/>
          <p14:tracePt t="26034" x="4078288" y="2311400"/>
          <p14:tracePt t="26057" x="4084638" y="2311400"/>
          <p14:tracePt t="26067" x="4090988" y="2317750"/>
          <p14:tracePt t="26070" x="4097338" y="2317750"/>
          <p14:tracePt t="26084" x="4103688" y="2324100"/>
          <p14:tracePt t="26086" x="4110038" y="2324100"/>
          <p14:tracePt t="26101" x="4122738" y="2330450"/>
          <p14:tracePt t="26118" x="4129088" y="2330450"/>
          <p14:tracePt t="26135" x="4154488" y="2336800"/>
          <p14:tracePt t="26151" x="4173538" y="2336800"/>
          <p14:tracePt t="26167" x="4192588" y="2343150"/>
          <p14:tracePt t="26169" x="4205288" y="2343150"/>
          <p14:tracePt t="26185" x="4237038" y="2343150"/>
          <p14:tracePt t="26201" x="4262438" y="2343150"/>
          <p14:tracePt t="26218" x="4281488" y="2336800"/>
          <p14:tracePt t="26235" x="4294188" y="2330450"/>
          <p14:tracePt t="26251" x="4306888" y="2330450"/>
          <p14:tracePt t="26268" x="4313238" y="2324100"/>
          <p14:tracePt t="26286" x="4319588" y="2324100"/>
          <p14:tracePt t="26301" x="4319588" y="2317750"/>
          <p14:tracePt t="26360" x="4325938" y="2317750"/>
          <p14:tracePt t="26376" x="4325938" y="2311400"/>
          <p14:tracePt t="26383" x="4332288" y="2311400"/>
          <p14:tracePt t="26401" x="4344988" y="2305050"/>
          <p14:tracePt t="26418" x="4344988" y="2292350"/>
          <p14:tracePt t="26435" x="4357688" y="2279650"/>
          <p14:tracePt t="26451" x="4364038" y="2273300"/>
          <p14:tracePt t="26468" x="4370388" y="2266950"/>
          <p14:tracePt t="26485" x="4370388" y="2254250"/>
          <p14:tracePt t="26501" x="4376738" y="2247900"/>
          <p14:tracePt t="26518" x="4383088" y="2235200"/>
          <p14:tracePt t="26535" x="4383088" y="2222500"/>
          <p14:tracePt t="26552" x="4383088" y="2209800"/>
          <p14:tracePt t="26568" x="4389438" y="2203450"/>
          <p14:tracePt t="26585" x="4389438" y="2190750"/>
          <p14:tracePt t="26601" x="4389438" y="2178050"/>
          <p14:tracePt t="26618" x="4389438" y="2171700"/>
          <p14:tracePt t="26635" x="4389438" y="2165350"/>
          <p14:tracePt t="26652" x="4389438" y="2159000"/>
          <p14:tracePt t="26668" x="4389438" y="2152650"/>
          <p14:tracePt t="26685" x="4389438" y="2146300"/>
          <p14:tracePt t="26701" x="4389438" y="2139950"/>
          <p14:tracePt t="26718" x="4389438" y="2127250"/>
          <p14:tracePt t="26734" x="4389438" y="2114550"/>
          <p14:tracePt t="26751" x="4389438" y="2108200"/>
          <p14:tracePt t="26768" x="4389438" y="2101850"/>
          <p14:tracePt t="26802" x="4389438" y="2089150"/>
          <p14:tracePt t="26818" x="4389438" y="2082800"/>
          <p14:tracePt t="26835" x="4383088" y="2070100"/>
          <p14:tracePt t="26852" x="4383088" y="2063750"/>
          <p14:tracePt t="26868" x="4383088" y="2057400"/>
          <p14:tracePt t="26885" x="4383088" y="2051050"/>
          <p14:tracePt t="26902" x="4376738" y="2044700"/>
          <p14:tracePt t="26918" x="4376738" y="2038350"/>
          <p14:tracePt t="26940" x="4370388" y="2038350"/>
          <p14:tracePt t="26952" x="4370388" y="2032000"/>
          <p14:tracePt t="26985" x="4364038" y="2025650"/>
          <p14:tracePt t="27002" x="4357688" y="2019300"/>
          <p14:tracePt t="27018" x="4351338" y="2012950"/>
          <p14:tracePt t="27035" x="4344988" y="2006600"/>
          <p14:tracePt t="27052" x="4338638" y="2006600"/>
          <p14:tracePt t="27069" x="4325938" y="2000250"/>
          <p14:tracePt t="27085" x="4313238" y="1993900"/>
          <p14:tracePt t="27102" x="4300538" y="1987550"/>
          <p14:tracePt t="27119" x="4275138" y="1981200"/>
          <p14:tracePt t="27122" x="4268788" y="1974850"/>
          <p14:tracePt t="27135" x="4262438" y="1974850"/>
          <p14:tracePt t="27152" x="4249738" y="1968500"/>
          <p14:tracePt t="27169" x="4237038" y="1968500"/>
          <p14:tracePt t="27185" x="4217988" y="1968500"/>
          <p14:tracePt t="27187" x="4205288" y="1968500"/>
          <p14:tracePt t="27202" x="4192588" y="1968500"/>
          <p14:tracePt t="27219" x="4167188" y="1968500"/>
          <p14:tracePt t="27221" x="4154488" y="1968500"/>
          <p14:tracePt t="27235" x="4148138" y="1968500"/>
          <p14:tracePt t="27238" x="4141788" y="1968500"/>
          <p14:tracePt t="27252" x="4129088" y="1968500"/>
          <p14:tracePt t="27269" x="4116388" y="1968500"/>
          <p14:tracePt t="27285" x="4103688" y="1968500"/>
          <p14:tracePt t="27288" x="4097338" y="1968500"/>
          <p14:tracePt t="27302" x="4090988" y="1968500"/>
          <p14:tracePt t="27319" x="4071938" y="1968500"/>
          <p14:tracePt t="27336" x="4059238" y="1968500"/>
          <p14:tracePt t="27353" x="4046538" y="1968500"/>
          <p14:tracePt t="27378" x="4040188" y="1968500"/>
          <p14:tracePt t="27469" x="4040188" y="1974850"/>
          <p14:tracePt t="27628" x="4040188" y="1981200"/>
          <p14:tracePt t="27645" x="4033838" y="1993900"/>
          <p14:tracePt t="27652" x="4033838" y="2000250"/>
          <p14:tracePt t="27669" x="4033838" y="2019300"/>
          <p14:tracePt t="27686" x="4027488" y="2032000"/>
          <p14:tracePt t="27703" x="4021138" y="2044700"/>
          <p14:tracePt t="27719" x="4021138" y="2051050"/>
          <p14:tracePt t="27736" x="4021138" y="2057400"/>
          <p14:tracePt t="27752" x="4021138" y="2063750"/>
          <p14:tracePt t="27769" x="4021138" y="2070100"/>
          <p14:tracePt t="27787" x="4021138" y="2076450"/>
          <p14:tracePt t="27810" x="4021138" y="2082800"/>
          <p14:tracePt t="27834" x="4021138" y="2089150"/>
          <p14:tracePt t="27853" x="4014788" y="2095500"/>
          <p14:tracePt t="27869" x="4014788" y="2101850"/>
          <p14:tracePt t="27886" x="4014788" y="2114550"/>
          <p14:tracePt t="27919" x="4014788" y="2120900"/>
          <p14:tracePt t="27936" x="4014788" y="2127250"/>
          <p14:tracePt t="27953" x="4014788" y="2139950"/>
          <p14:tracePt t="27969" x="4014788" y="2146300"/>
          <p14:tracePt t="27986" x="4008438" y="2159000"/>
          <p14:tracePt t="28020" x="4008438" y="2165350"/>
          <p14:tracePt t="28036" x="4008438" y="2171700"/>
          <p14:tracePt t="28053" x="4008438" y="2184400"/>
          <p14:tracePt t="28070" x="4008438" y="2197100"/>
          <p14:tracePt t="28086" x="4008438" y="2203450"/>
          <p14:tracePt t="28103" x="4008438" y="2216150"/>
          <p14:tracePt t="28120" x="4008438" y="2228850"/>
          <p14:tracePt t="28136" x="4008438" y="2241550"/>
          <p14:tracePt t="28153" x="4008438" y="2254250"/>
          <p14:tracePt t="28170" x="4008438" y="2260600"/>
          <p14:tracePt t="28186" x="4008438" y="2273300"/>
          <p14:tracePt t="28203" x="4008438" y="2279650"/>
          <p14:tracePt t="28220" x="4008438" y="2286000"/>
          <p14:tracePt t="28237" x="4014788" y="2292350"/>
          <p14:tracePt t="28253" x="4014788" y="2298700"/>
          <p14:tracePt t="28270" x="4021138" y="2305050"/>
          <p14:tracePt t="28340" x="4027488" y="2305050"/>
          <p14:tracePt t="28356" x="4040188" y="2311400"/>
          <p14:tracePt t="28366" x="4046538" y="2317750"/>
          <p14:tracePt t="28373" x="4065588" y="2324100"/>
          <p14:tracePt t="28387" x="4078288" y="2324100"/>
          <p14:tracePt t="28403" x="4097338" y="2336800"/>
          <p14:tracePt t="28405" x="4103688" y="2336800"/>
          <p14:tracePt t="28420" x="4110038" y="2336800"/>
          <p14:tracePt t="28437" x="4129088" y="2336800"/>
          <p14:tracePt t="28439" x="4141788" y="2336800"/>
          <p14:tracePt t="28453" x="4154488" y="2336800"/>
          <p14:tracePt t="28470" x="4167188" y="2336800"/>
          <p14:tracePt t="28472" x="4173538" y="2336800"/>
          <p14:tracePt t="28487" x="4179888" y="2336800"/>
          <p14:tracePt t="28503" x="4192588" y="2336800"/>
          <p14:tracePt t="28505" x="4198938" y="2336800"/>
          <p14:tracePt t="28520" x="4205288" y="2330450"/>
          <p14:tracePt t="28537" x="4211638" y="2330450"/>
          <p14:tracePt t="28540" x="4217988" y="2330450"/>
          <p14:tracePt t="28555" x="4217988" y="2324100"/>
          <p14:tracePt t="28571" x="4224338" y="2317750"/>
          <p14:tracePt t="28587" x="4230688" y="2311400"/>
          <p14:tracePt t="28604" x="4237038" y="2305050"/>
          <p14:tracePt t="28606" x="4243388" y="2305050"/>
          <p14:tracePt t="28621" x="4249738" y="2292350"/>
          <p14:tracePt t="28637" x="4262438" y="2279650"/>
          <p14:tracePt t="28653" x="4262438" y="2273300"/>
          <p14:tracePt t="28670" x="4275138" y="2260600"/>
          <p14:tracePt t="28687" x="4281488" y="2247900"/>
          <p14:tracePt t="28703" x="4281488" y="2235200"/>
          <p14:tracePt t="28720" x="4287838" y="2228850"/>
          <p14:tracePt t="28737" x="4294188" y="2222500"/>
          <p14:tracePt t="28821" x="4287838" y="2222500"/>
          <p14:tracePt t="28839" x="4281488" y="2222500"/>
          <p14:tracePt t="28853" x="4275138" y="2222500"/>
          <p14:tracePt t="28861" x="4275138" y="2216150"/>
          <p14:tracePt t="28862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SELECT clausule – DISTINCT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77698" y="2398401"/>
            <a:ext cx="4741167" cy="4509744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woonplaats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werknemer;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643D805A-CEBC-4B3B-913A-A3BC44763ECE}"/>
              </a:ext>
            </a:extLst>
          </p:cNvPr>
          <p:cNvSpPr txBox="1">
            <a:spLocks/>
          </p:cNvSpPr>
          <p:nvPr/>
        </p:nvSpPr>
        <p:spPr bwMode="gray">
          <a:xfrm>
            <a:off x="5809555" y="2398401"/>
            <a:ext cx="5307922" cy="42510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30400" indent="-230400" algn="l" defTabSz="1088937" rtl="0" eaLnBrk="1" latinLnBrk="0" hangingPunct="1">
              <a:spcBef>
                <a:spcPts val="0"/>
              </a:spcBef>
              <a:buFont typeface="Arial" pitchFamily="34" charset="0"/>
              <a:buChar char="•"/>
              <a:defRPr sz="27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7600" indent="-237600" algn="l" defTabSz="1088937" rtl="0" eaLnBrk="1" latinLnBrk="0" hangingPunct="1">
              <a:spcBef>
                <a:spcPts val="0"/>
              </a:spcBef>
              <a:buClr>
                <a:schemeClr val="tx1"/>
              </a:buClr>
              <a:buFont typeface="Arial" pitchFamily="34" charset="0"/>
              <a:buChar char="•"/>
              <a:defRPr sz="27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475200" indent="-237600" algn="l" defTabSz="1088937" rtl="0" eaLnBrk="1" latinLnBrk="0" hangingPunct="1">
              <a:spcBef>
                <a:spcPts val="0"/>
              </a:spcBef>
              <a:buFont typeface="Arial" pitchFamily="34" charset="0"/>
              <a:buChar char="•"/>
              <a:defRPr sz="19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88937" rtl="0" eaLnBrk="1" latinLnBrk="0" hangingPunct="1">
              <a:spcBef>
                <a:spcPts val="1500"/>
              </a:spcBef>
              <a:buFont typeface="Arial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00" indent="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200" indent="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 sz="21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2800" indent="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 sz="19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1088937" rtl="0" eaLnBrk="1" latinLnBrk="0" hangingPunct="1">
              <a:spcBef>
                <a:spcPts val="0"/>
              </a:spcBef>
              <a:buFont typeface="Arial" pitchFamily="34" charset="0"/>
              <a:buNone/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ct val="0"/>
              </a:spcBef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DISTINCT woonplaats</a:t>
            </a:r>
          </a:p>
          <a:p>
            <a:pPr lvl="0">
              <a:spcBef>
                <a:spcPct val="0"/>
              </a:spcBef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werknemer;</a:t>
            </a:r>
          </a:p>
          <a:p>
            <a:pPr lvl="0">
              <a:spcBef>
                <a:spcPct val="0"/>
              </a:spcBef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lvl="0" indent="0">
              <a:buFont typeface="Arial" pitchFamily="34" charset="0"/>
              <a:buNone/>
            </a:pP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80EFBD15-84C7-4BFD-980D-284A609DD8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7387" y="2346268"/>
            <a:ext cx="1348462" cy="4251084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A54DB7B8-BECF-40F3-91E8-404124C26F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2350" y="3307560"/>
            <a:ext cx="1746375" cy="2328499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6082A06F-B010-4F92-880A-AFA1D5340317}"/>
              </a:ext>
            </a:extLst>
          </p:cNvPr>
          <p:cNvSpPr txBox="1"/>
          <p:nvPr/>
        </p:nvSpPr>
        <p:spPr>
          <a:xfrm>
            <a:off x="1068388" y="1736784"/>
            <a:ext cx="1042979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NL" sz="2400" dirty="0">
                <a:cs typeface="Times New Roman" panose="02020603050405020304" pitchFamily="18" charset="0"/>
              </a:rPr>
              <a:t>Geen dubbele rijen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204B02-9635-4282-AB40-FFF77F7027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621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0844"/>
    </mc:Choice>
    <mc:Fallback xmlns="">
      <p:transition spd="slow" advTm="70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407" x="5621338" y="2444750"/>
          <p14:tracePt t="17600" x="5621338" y="2451100"/>
          <p14:tracePt t="17609" x="5621338" y="2457450"/>
          <p14:tracePt t="17625" x="5621338" y="2463800"/>
          <p14:tracePt t="17643" x="5621338" y="2470150"/>
          <p14:tracePt t="17660" x="5621338" y="2482850"/>
          <p14:tracePt t="17677" x="5621338" y="2495550"/>
          <p14:tracePt t="17694" x="5621338" y="2501900"/>
          <p14:tracePt t="17710" x="5621338" y="2508250"/>
          <p14:tracePt t="17727" x="5621338" y="2520950"/>
          <p14:tracePt t="17744" x="5621338" y="2527300"/>
          <p14:tracePt t="17749" x="5621338" y="2540000"/>
          <p14:tracePt t="17760" x="5614988" y="2546350"/>
          <p14:tracePt t="17777" x="5614988" y="2559050"/>
          <p14:tracePt t="17782" x="5614988" y="2565400"/>
          <p14:tracePt t="17794" x="5614988" y="2573338"/>
          <p14:tracePt t="17810" x="5608638" y="2586038"/>
          <p14:tracePt t="17814" x="5608638" y="2592388"/>
          <p14:tracePt t="17827" x="5602288" y="2598738"/>
          <p14:tracePt t="17843" x="5602288" y="2605088"/>
          <p14:tracePt t="17860" x="5595938" y="2617788"/>
          <p14:tracePt t="17877" x="5595938" y="2630488"/>
          <p14:tracePt t="17899" x="5583238" y="2655888"/>
          <p14:tracePt t="17905" x="5576888" y="2662238"/>
          <p14:tracePt t="17915" x="5570538" y="2668588"/>
          <p14:tracePt t="17927" x="5570538" y="2674938"/>
          <p14:tracePt t="17943" x="5564188" y="2687638"/>
          <p14:tracePt t="17960" x="5564188" y="2700338"/>
          <p14:tracePt t="17976" x="5557838" y="2713038"/>
          <p14:tracePt t="17993" x="5551488" y="2725738"/>
          <p14:tracePt t="18010" x="5545138" y="2732088"/>
          <p14:tracePt t="18013" x="5545138" y="2744788"/>
          <p14:tracePt t="18044" x="5538788" y="2757488"/>
          <p14:tracePt t="18060" x="5538788" y="2763838"/>
          <p14:tracePt t="18077" x="5532438" y="2770188"/>
          <p14:tracePt t="18079" x="5532438" y="2776538"/>
          <p14:tracePt t="18098" x="5526088" y="2782888"/>
          <p14:tracePt t="18110" x="5526088" y="2795588"/>
          <p14:tracePt t="18127" x="5526088" y="2801938"/>
          <p14:tracePt t="18144" x="5519738" y="2820988"/>
          <p14:tracePt t="18146" x="5519738" y="2827338"/>
          <p14:tracePt t="18160" x="5519738" y="2833688"/>
          <p14:tracePt t="18177" x="5513388" y="2840038"/>
          <p14:tracePt t="18180" x="5513388" y="2846388"/>
          <p14:tracePt t="18193" x="5513388" y="2859088"/>
          <p14:tracePt t="18210" x="5513388" y="2865438"/>
          <p14:tracePt t="18227" x="5513388" y="2878138"/>
          <p14:tracePt t="18243" x="5507038" y="2884488"/>
          <p14:tracePt t="18246" x="5507038" y="2890838"/>
          <p14:tracePt t="18264" x="5507038" y="2897188"/>
          <p14:tracePt t="18288" x="5507038" y="2903538"/>
          <p14:tracePt t="18296" x="5507038" y="2909888"/>
          <p14:tracePt t="18311" x="5507038" y="2916238"/>
          <p14:tracePt t="18327" x="5507038" y="2922588"/>
          <p14:tracePt t="18344" x="5507038" y="2935288"/>
          <p14:tracePt t="18361" x="5507038" y="2941638"/>
          <p14:tracePt t="18511" x="5513388" y="2928938"/>
          <p14:tracePt t="18519" x="5526088" y="2922588"/>
          <p14:tracePt t="18530" x="5532438" y="2916238"/>
          <p14:tracePt t="18544" x="5538788" y="2909888"/>
          <p14:tracePt t="18560" x="5564188" y="2890838"/>
          <p14:tracePt t="18654" x="5570538" y="2897188"/>
          <p14:tracePt t="18670" x="5570538" y="2903538"/>
          <p14:tracePt t="18678" x="5576888" y="2909888"/>
          <p14:tracePt t="18686" x="5583238" y="2922588"/>
          <p14:tracePt t="18695" x="5583238" y="2928938"/>
          <p14:tracePt t="18711" x="5589588" y="2935288"/>
          <p14:tracePt t="18728" x="5589588" y="2941638"/>
          <p14:tracePt t="18745" x="5589588" y="2947988"/>
          <p14:tracePt t="18761" x="5589588" y="2960688"/>
          <p14:tracePt t="18777" x="5589588" y="2973388"/>
          <p14:tracePt t="18794" x="5589588" y="2979738"/>
          <p14:tracePt t="18811" x="5589588" y="3005138"/>
          <p14:tracePt t="18827" x="5589588" y="3017838"/>
          <p14:tracePt t="18845" x="5589588" y="3024188"/>
          <p14:tracePt t="18861" x="5589588" y="3030538"/>
          <p14:tracePt t="19279" x="5589588" y="3036888"/>
          <p14:tracePt t="19286" x="5589588" y="3043238"/>
          <p14:tracePt t="19295" x="5589588" y="3055938"/>
          <p14:tracePt t="19312" x="5589588" y="3068638"/>
          <p14:tracePt t="19329" x="5589588" y="3087688"/>
          <p14:tracePt t="19345" x="5589588" y="3106738"/>
          <p14:tracePt t="19362" x="5595938" y="3132138"/>
          <p14:tracePt t="19378" x="5595938" y="3151188"/>
          <p14:tracePt t="19395" x="5595938" y="3170238"/>
          <p14:tracePt t="19412" x="5602288" y="3189288"/>
          <p14:tracePt t="19428" x="5602288" y="3201988"/>
          <p14:tracePt t="19445" x="5602288" y="3214688"/>
          <p14:tracePt t="19462" x="5602288" y="3227388"/>
          <p14:tracePt t="19478" x="5602288" y="3240088"/>
          <p14:tracePt t="19495" x="5608638" y="3259138"/>
          <p14:tracePt t="19512" x="5608638" y="3271838"/>
          <p14:tracePt t="19528" x="5608638" y="3284538"/>
          <p14:tracePt t="19545" x="5608638" y="3303588"/>
          <p14:tracePt t="19561" x="5608638" y="3328988"/>
          <p14:tracePt t="19578" x="5614988" y="3348038"/>
          <p14:tracePt t="19595" x="5614988" y="3373438"/>
          <p14:tracePt t="19611" x="5614988" y="3386138"/>
          <p14:tracePt t="19628" x="5614988" y="3405188"/>
          <p14:tracePt t="19645" x="5614988" y="3424238"/>
          <p14:tracePt t="19662" x="5614988" y="3443288"/>
          <p14:tracePt t="19678" x="5614988" y="3455988"/>
          <p14:tracePt t="19695" x="5614988" y="3468688"/>
          <p14:tracePt t="19712" x="5614988" y="3481388"/>
          <p14:tracePt t="19728" x="5614988" y="3487738"/>
          <p14:tracePt t="19745" x="5614988" y="3500438"/>
          <p14:tracePt t="19761" x="5614988" y="3513138"/>
          <p14:tracePt t="19778" x="5621338" y="3525838"/>
          <p14:tracePt t="19795" x="5621338" y="3532188"/>
          <p14:tracePt t="19812" x="5621338" y="3551238"/>
          <p14:tracePt t="19828" x="5627688" y="3570288"/>
          <p14:tracePt t="19845" x="5627688" y="3582988"/>
          <p14:tracePt t="19862" x="5634038" y="3602038"/>
          <p14:tracePt t="19878" x="5634038" y="3608388"/>
          <p14:tracePt t="19895" x="5634038" y="3621088"/>
          <p14:tracePt t="19911" x="5640388" y="3627438"/>
          <p14:tracePt t="19928" x="5640388" y="3640138"/>
          <p14:tracePt t="19945" x="5640388" y="3652838"/>
          <p14:tracePt t="19962" x="5646738" y="3665538"/>
          <p14:tracePt t="19979" x="5646738" y="3671888"/>
          <p14:tracePt t="19995" x="5646738" y="3678238"/>
          <p14:tracePt t="20028" x="5653088" y="3678238"/>
          <p14:tracePt t="20058" x="5653088" y="3684588"/>
          <p14:tracePt t="20076" x="5653088" y="3690938"/>
          <p14:tracePt t="20092" x="5659438" y="3697288"/>
          <p14:tracePt t="20116" x="5659438" y="3703638"/>
          <p14:tracePt t="20258" x="5665788" y="3703638"/>
          <p14:tracePt t="20292" x="5672138" y="3703638"/>
          <p14:tracePt t="20300" x="5678488" y="3709988"/>
          <p14:tracePt t="20309" x="5678488" y="3716338"/>
          <p14:tracePt t="20316" x="5684838" y="3716338"/>
          <p14:tracePt t="20329" x="5691188" y="3716338"/>
          <p14:tracePt t="20345" x="5691188" y="3722688"/>
          <p14:tracePt t="20362" x="5697538" y="3722688"/>
          <p14:tracePt t="20408" x="5697538" y="3729038"/>
          <p14:tracePt t="20415" x="5697538" y="3741738"/>
          <p14:tracePt t="20428" x="5703888" y="3748088"/>
          <p14:tracePt t="20445" x="5710238" y="3767138"/>
          <p14:tracePt t="20448" x="5710238" y="3773488"/>
          <p14:tracePt t="20462" x="5716588" y="3779838"/>
          <p14:tracePt t="20479" x="5716588" y="3786188"/>
          <p14:tracePt t="20749" x="5716588" y="3792538"/>
          <p14:tracePt t="20757" x="5741988" y="3817938"/>
          <p14:tracePt t="20766" x="5761038" y="3836988"/>
          <p14:tracePt t="20780" x="5792788" y="3875088"/>
          <p14:tracePt t="20797" x="5811838" y="3887788"/>
          <p14:tracePt t="20814" x="5830888" y="3919538"/>
          <p14:tracePt t="20830" x="5830888" y="3932238"/>
          <p14:tracePt t="20847" x="5837238" y="3951288"/>
          <p14:tracePt t="20850" x="5843588" y="3963988"/>
          <p14:tracePt t="20864" x="5849938" y="3989388"/>
          <p14:tracePt t="20880" x="5862638" y="4027488"/>
          <p14:tracePt t="20896" x="5868988" y="4040188"/>
          <p14:tracePt t="20913" x="5875338" y="4078288"/>
          <p14:tracePt t="20929" x="5888038" y="4110038"/>
          <p14:tracePt t="20946" x="5888038" y="4122738"/>
          <p14:tracePt t="20948" x="5888038" y="4135438"/>
          <p14:tracePt t="20963" x="5888038" y="4154488"/>
          <p14:tracePt t="20979" x="5888038" y="4173538"/>
          <p14:tracePt t="20996" x="5888038" y="4179888"/>
          <p14:tracePt t="21013" x="5888038" y="4224338"/>
          <p14:tracePt t="21029" x="5894388" y="4243388"/>
          <p14:tracePt t="21046" x="5894388" y="4256088"/>
          <p14:tracePt t="21063" x="5894388" y="4262438"/>
          <p14:tracePt t="21080" x="5894388" y="4268788"/>
          <p14:tracePt t="21096" x="5894388" y="4281488"/>
          <p14:tracePt t="21113" x="5894388" y="4287838"/>
          <p14:tracePt t="21145" x="5894388" y="4294188"/>
          <p14:tracePt t="21162" x="5894388" y="4306888"/>
          <p14:tracePt t="21172" x="5894388" y="4319588"/>
          <p14:tracePt t="21180" x="5894388" y="4332288"/>
          <p14:tracePt t="21196" x="5894388" y="4351338"/>
          <p14:tracePt t="21213" x="5894388" y="4370388"/>
          <p14:tracePt t="21230" x="5894388" y="4376738"/>
          <p14:tracePt t="21262" x="5888038" y="4376738"/>
          <p14:tracePt t="21273" x="5888038" y="4383088"/>
          <p14:tracePt t="21280" x="5888038" y="4389438"/>
          <p14:tracePt t="21296" x="5875338" y="4402138"/>
          <p14:tracePt t="21313" x="5856288" y="4421188"/>
          <p14:tracePt t="21330" x="5843588" y="4433888"/>
          <p14:tracePt t="21347" x="5818188" y="4440238"/>
          <p14:tracePt t="21364" x="5799138" y="4446588"/>
          <p14:tracePt t="21380" x="5780088" y="4452938"/>
          <p14:tracePt t="21397" x="5773738" y="4452938"/>
          <p14:tracePt t="21413" x="5767388" y="4452938"/>
          <p14:tracePt t="21430" x="5754688" y="4452938"/>
          <p14:tracePt t="21447" x="5735638" y="4459288"/>
          <p14:tracePt t="21463" x="5703888" y="4465638"/>
          <p14:tracePt t="21480" x="5691188" y="4465638"/>
          <p14:tracePt t="22428" x="5691188" y="4471988"/>
          <p14:tracePt t="22882" x="5684838" y="4471988"/>
          <p14:tracePt t="22918" x="5678488" y="4478338"/>
          <p14:tracePt t="22974" x="5678488" y="4484688"/>
          <p14:tracePt t="22982" x="5678488" y="4491038"/>
          <p14:tracePt t="22991" x="5678488" y="4497388"/>
          <p14:tracePt t="23009" x="5678488" y="4503738"/>
          <p14:tracePt t="23017" x="5678488" y="4516438"/>
          <p14:tracePt t="23031" x="5678488" y="4541838"/>
          <p14:tracePt t="23048" x="5678488" y="4586288"/>
          <p14:tracePt t="23065" x="5678488" y="4618038"/>
          <p14:tracePt t="23082" x="5678488" y="4656138"/>
          <p14:tracePt t="23098" x="5672138" y="4687888"/>
          <p14:tracePt t="23116" x="5672138" y="4719638"/>
          <p14:tracePt t="23132" x="5672138" y="4770438"/>
          <p14:tracePt t="23149" x="5678488" y="4808538"/>
          <p14:tracePt t="23165" x="5678488" y="4840288"/>
          <p14:tracePt t="23182" x="5684838" y="4872038"/>
          <p14:tracePt t="23199" x="5691188" y="4903788"/>
          <p14:tracePt t="23215" x="5710238" y="4960938"/>
          <p14:tracePt t="23232" x="5729288" y="5005388"/>
          <p14:tracePt t="23248" x="5754688" y="5043488"/>
          <p14:tracePt t="23265" x="5786438" y="5081588"/>
          <p14:tracePt t="23282" x="5818188" y="5113338"/>
          <p14:tracePt t="23299" x="5856288" y="5157788"/>
          <p14:tracePt t="23316" x="5881688" y="5183188"/>
          <p14:tracePt t="23332" x="5894388" y="5202238"/>
          <p14:tracePt t="23365" x="5894388" y="5208588"/>
          <p14:tracePt t="23382" x="5907088" y="5233988"/>
          <p14:tracePt t="23399" x="5919788" y="5259388"/>
          <p14:tracePt t="23415" x="5932488" y="5291138"/>
          <p14:tracePt t="23432" x="5945188" y="5316538"/>
          <p14:tracePt t="23449" x="5951538" y="5341938"/>
          <p14:tracePt t="23465" x="5970588" y="5386388"/>
          <p14:tracePt t="23482" x="5983288" y="5424488"/>
          <p14:tracePt t="23499" x="5995988" y="5456238"/>
          <p14:tracePt t="23516" x="5995988" y="5468938"/>
          <p14:tracePt t="23532" x="5995988" y="5475288"/>
          <p14:tracePt t="23549" x="5995988" y="5487988"/>
          <p14:tracePt t="23565" x="6002338" y="5507038"/>
          <p14:tracePt t="23582" x="6002338" y="5532438"/>
          <p14:tracePt t="23599" x="6008688" y="5551488"/>
          <p14:tracePt t="23616" x="6008688" y="5564188"/>
          <p14:tracePt t="23632" x="6008688" y="5583238"/>
          <p14:tracePt t="23649" x="6008688" y="5602288"/>
          <p14:tracePt t="23666" x="6008688" y="5634038"/>
          <p14:tracePt t="23682" x="6002338" y="5659438"/>
          <p14:tracePt t="23699" x="6002338" y="5665788"/>
          <p14:tracePt t="23716" x="5995988" y="5678488"/>
          <p14:tracePt t="23732" x="5989638" y="5684838"/>
          <p14:tracePt t="23749" x="5976938" y="5697538"/>
          <p14:tracePt t="23766" x="5964238" y="5703888"/>
          <p14:tracePt t="23782" x="5957888" y="5703888"/>
          <p14:tracePt t="24213" x="0" y="0"/>
        </p14:tracePtLst>
        <p14:tracePtLst>
          <p14:tracePt t="44592" x="7881938" y="2770188"/>
          <p14:tracePt t="44630" x="7881938" y="2776538"/>
          <p14:tracePt t="44654" x="7888288" y="2776538"/>
          <p14:tracePt t="44672" x="7888288" y="2782888"/>
          <p14:tracePt t="44679" x="7894638" y="2782888"/>
          <p14:tracePt t="44728" x="7900988" y="2782888"/>
          <p14:tracePt t="44761" x="7913688" y="2782888"/>
          <p14:tracePt t="44770" x="7939088" y="2782888"/>
          <p14:tracePt t="44786" x="8015288" y="2782888"/>
          <p14:tracePt t="44803" x="8078788" y="2782888"/>
          <p14:tracePt t="44820" x="8129588" y="2782888"/>
          <p14:tracePt t="44836" x="8186738" y="2776538"/>
          <p14:tracePt t="44853" x="8224838" y="2776538"/>
          <p14:tracePt t="44870" x="8262938" y="2770188"/>
          <p14:tracePt t="44887" x="8301038" y="2763838"/>
          <p14:tracePt t="44904" x="8326438" y="2751138"/>
          <p14:tracePt t="44920" x="8370888" y="2744788"/>
          <p14:tracePt t="44937" x="8408988" y="2738438"/>
          <p14:tracePt t="44954" x="8440738" y="2725738"/>
          <p14:tracePt t="44970" x="8466138" y="2713038"/>
          <p14:tracePt t="44987" x="8485188" y="2706688"/>
          <p14:tracePt t="45004" x="8510588" y="2700338"/>
          <p14:tracePt t="45020" x="8535988" y="2693988"/>
          <p14:tracePt t="45037" x="8567738" y="2681288"/>
          <p14:tracePt t="45054" x="8586788" y="2674938"/>
          <p14:tracePt t="45071" x="8612188" y="2668588"/>
          <p14:tracePt t="45087" x="8643938" y="2668588"/>
          <p14:tracePt t="45104" x="8662988" y="2655888"/>
          <p14:tracePt t="45121" x="8675688" y="2649538"/>
          <p14:tracePt t="45137" x="8688388" y="2636838"/>
          <p14:tracePt t="45154" x="8701088" y="2624138"/>
          <p14:tracePt t="45171" x="8713788" y="2611438"/>
          <p14:tracePt t="45187" x="8732838" y="2605088"/>
          <p14:tracePt t="45204" x="8739188" y="2592388"/>
          <p14:tracePt t="45221" x="8745538" y="2586038"/>
          <p14:tracePt t="45237" x="8751888" y="2573338"/>
          <p14:tracePt t="45254" x="8758238" y="2559050"/>
          <p14:tracePt t="45271" x="8764588" y="2546350"/>
          <p14:tracePt t="45287" x="8764588" y="2527300"/>
          <p14:tracePt t="45291" x="8764588" y="2520950"/>
          <p14:tracePt t="45304" x="8764588" y="2508250"/>
          <p14:tracePt t="45320" x="8764588" y="2489200"/>
          <p14:tracePt t="45337" x="8764588" y="2476500"/>
          <p14:tracePt t="45353" x="8764588" y="2451100"/>
          <p14:tracePt t="45370" x="8745538" y="2438400"/>
          <p14:tracePt t="45387" x="8726488" y="2419350"/>
          <p14:tracePt t="45404" x="8688388" y="2393950"/>
          <p14:tracePt t="45421" x="8650288" y="2374900"/>
          <p14:tracePt t="45437" x="8599488" y="2355850"/>
          <p14:tracePt t="45454" x="8535988" y="2330450"/>
          <p14:tracePt t="45470" x="8478838" y="2317750"/>
          <p14:tracePt t="45487" x="8389938" y="2311400"/>
          <p14:tracePt t="45504" x="8313738" y="2298700"/>
          <p14:tracePt t="45520" x="8212138" y="2292350"/>
          <p14:tracePt t="45537" x="8129588" y="2279650"/>
          <p14:tracePt t="45554" x="8078788" y="2273300"/>
          <p14:tracePt t="45571" x="8021638" y="2273300"/>
          <p14:tracePt t="45575" x="8002588" y="2266950"/>
          <p14:tracePt t="45588" x="7977188" y="2266950"/>
          <p14:tracePt t="45605" x="7920038" y="2266950"/>
          <p14:tracePt t="45608" x="7900988" y="2266950"/>
          <p14:tracePt t="45621" x="7875588" y="2266950"/>
          <p14:tracePt t="45638" x="7818438" y="2266950"/>
          <p14:tracePt t="45640" x="7793038" y="2266950"/>
          <p14:tracePt t="45655" x="7761288" y="2266950"/>
          <p14:tracePt t="45671" x="7716838" y="2266950"/>
          <p14:tracePt t="45675" x="7685088" y="2266950"/>
          <p14:tracePt t="45688" x="7666038" y="2266950"/>
          <p14:tracePt t="45706" x="7608888" y="2266950"/>
          <p14:tracePt t="45721" x="7589838" y="2266950"/>
          <p14:tracePt t="45738" x="7532688" y="2266950"/>
          <p14:tracePt t="45740" x="7513638" y="2266950"/>
          <p14:tracePt t="45755" x="7488238" y="2266950"/>
          <p14:tracePt t="45771" x="7424738" y="2266950"/>
          <p14:tracePt t="45788" x="7412038" y="2266950"/>
          <p14:tracePt t="45805" x="7348538" y="2266950"/>
          <p14:tracePt t="45822" x="7304088" y="2266950"/>
          <p14:tracePt t="45838" x="7291388" y="2266950"/>
          <p14:tracePt t="45841" x="7272338" y="2266950"/>
          <p14:tracePt t="45855" x="7234238" y="2266950"/>
          <p14:tracePt t="45872" x="7208838" y="2266950"/>
          <p14:tracePt t="45889" x="7183438" y="2266950"/>
          <p14:tracePt t="45899" x="7170738" y="2266950"/>
          <p14:tracePt t="45907" x="7151688" y="2266950"/>
          <p14:tracePt t="45922" x="7126288" y="2266950"/>
          <p14:tracePt t="45938" x="7113588" y="2273300"/>
          <p14:tracePt t="45955" x="7094538" y="2273300"/>
          <p14:tracePt t="45972" x="7081838" y="2273300"/>
          <p14:tracePt t="45988" x="7069138" y="2279650"/>
          <p14:tracePt t="46022" x="7062788" y="2286000"/>
          <p14:tracePt t="46038" x="7050088" y="2286000"/>
          <p14:tracePt t="46055" x="7043738" y="2292350"/>
          <p14:tracePt t="46072" x="7031038" y="2305050"/>
          <p14:tracePt t="46088" x="7024688" y="2305050"/>
          <p14:tracePt t="46105" x="7018338" y="2311400"/>
          <p14:tracePt t="46123" x="7011988" y="2317750"/>
          <p14:tracePt t="46155" x="7005638" y="2324100"/>
          <p14:tracePt t="46163" x="7005638" y="2330450"/>
          <p14:tracePt t="46182" x="7005638" y="2336800"/>
          <p14:tracePt t="46189" x="6999288" y="2343150"/>
          <p14:tracePt t="46205" x="6999288" y="2355850"/>
          <p14:tracePt t="46222" x="6999288" y="2368550"/>
          <p14:tracePt t="46239" x="6992938" y="2381250"/>
          <p14:tracePt t="46255" x="6992938" y="2393950"/>
          <p14:tracePt t="46272" x="6992938" y="2406650"/>
          <p14:tracePt t="46288" x="6992938" y="2413000"/>
          <p14:tracePt t="46305" x="6992938" y="2419350"/>
          <p14:tracePt t="46322" x="6992938" y="2425700"/>
          <p14:tracePt t="46339" x="6992938" y="2438400"/>
          <p14:tracePt t="46355" x="6992938" y="2451100"/>
          <p14:tracePt t="46371" x="6992938" y="2463800"/>
          <p14:tracePt t="46388" x="6999288" y="2476500"/>
          <p14:tracePt t="46404" x="6999288" y="2482850"/>
          <p14:tracePt t="46421" x="6999288" y="2495550"/>
          <p14:tracePt t="46439" x="6999288" y="2508250"/>
          <p14:tracePt t="46455" x="6999288" y="2514600"/>
          <p14:tracePt t="46472" x="6999288" y="2520950"/>
          <p14:tracePt t="46489" x="6999288" y="2527300"/>
          <p14:tracePt t="46505" x="6999288" y="2533650"/>
          <p14:tracePt t="46522" x="6999288" y="2546350"/>
          <p14:tracePt t="46539" x="6999288" y="2559050"/>
          <p14:tracePt t="46555" x="6999288" y="2573338"/>
          <p14:tracePt t="46572" x="6999288" y="2586038"/>
          <p14:tracePt t="46588" x="6999288" y="2598738"/>
          <p14:tracePt t="46605" x="6999288" y="2611438"/>
          <p14:tracePt t="46621" x="6999288" y="2624138"/>
          <p14:tracePt t="46638" x="6999288" y="2643188"/>
          <p14:tracePt t="46655" x="6999288" y="2655888"/>
          <p14:tracePt t="46672" x="6999288" y="2662238"/>
          <p14:tracePt t="46688" x="6999288" y="2668588"/>
          <p14:tracePt t="46705" x="7005638" y="2674938"/>
          <p14:tracePt t="46726" x="7005638" y="2681288"/>
          <p14:tracePt t="46738" x="7011988" y="2681288"/>
          <p14:tracePt t="46755" x="7018338" y="2687638"/>
          <p14:tracePt t="46772" x="7024688" y="2693988"/>
          <p14:tracePt t="46788" x="7037388" y="2706688"/>
          <p14:tracePt t="46805" x="7050088" y="2713038"/>
          <p14:tracePt t="46807" x="7056438" y="2713038"/>
          <p14:tracePt t="46822" x="7062788" y="2719388"/>
          <p14:tracePt t="46838" x="7075488" y="2719388"/>
          <p14:tracePt t="46855" x="7081838" y="2725738"/>
          <p14:tracePt t="46872" x="7088188" y="2725738"/>
          <p14:tracePt t="46888" x="7094538" y="2725738"/>
          <p14:tracePt t="46892" x="7107238" y="2725738"/>
          <p14:tracePt t="46905" x="7113588" y="2732088"/>
          <p14:tracePt t="46922" x="7132638" y="2738438"/>
          <p14:tracePt t="46939" x="7158038" y="2744788"/>
          <p14:tracePt t="46955" x="7164388" y="2744788"/>
          <p14:tracePt t="46972" x="7170738" y="2744788"/>
          <p14:tracePt t="46974" x="7177088" y="2744788"/>
          <p14:tracePt t="46989" x="7183438" y="2744788"/>
          <p14:tracePt t="47006" x="7189788" y="2744788"/>
          <p14:tracePt t="47023" x="7215188" y="2751138"/>
          <p14:tracePt t="47040" x="7240588" y="2751138"/>
          <p14:tracePt t="47056" x="7265988" y="2757488"/>
          <p14:tracePt t="47072" x="7285038" y="2757488"/>
          <p14:tracePt t="47075" x="7297738" y="2763838"/>
          <p14:tracePt t="47089" x="7335838" y="2763838"/>
          <p14:tracePt t="47106" x="7373938" y="2770188"/>
          <p14:tracePt t="47123" x="7418388" y="2770188"/>
          <p14:tracePt t="47140" x="7450138" y="2770188"/>
          <p14:tracePt t="47156" x="7494588" y="2770188"/>
          <p14:tracePt t="47173" x="7532688" y="2770188"/>
          <p14:tracePt t="47190" x="7570788" y="2770188"/>
          <p14:tracePt t="47206" x="7602538" y="2770188"/>
          <p14:tracePt t="47223" x="7627938" y="2770188"/>
          <p14:tracePt t="47240" x="7659688" y="2770188"/>
          <p14:tracePt t="47256" x="7697788" y="2776538"/>
          <p14:tracePt t="47273" x="7729538" y="2776538"/>
          <p14:tracePt t="47289" x="7761288" y="2776538"/>
          <p14:tracePt t="47306" x="7780338" y="2782888"/>
          <p14:tracePt t="47323" x="7812088" y="2782888"/>
          <p14:tracePt t="47340" x="7850188" y="2789238"/>
          <p14:tracePt t="47356" x="7894638" y="2789238"/>
          <p14:tracePt t="47373" x="7939088" y="2789238"/>
          <p14:tracePt t="47389" x="7970838" y="2795588"/>
          <p14:tracePt t="47406" x="8008938" y="2795588"/>
          <p14:tracePt t="47423" x="8053388" y="2795588"/>
          <p14:tracePt t="47439" x="8104188" y="2801938"/>
          <p14:tracePt t="47455" x="8142288" y="2801938"/>
          <p14:tracePt t="47472" x="8167688" y="2801938"/>
          <p14:tracePt t="47489" x="8199438" y="2801938"/>
          <p14:tracePt t="47506" x="8224838" y="2801938"/>
          <p14:tracePt t="47522" x="8256588" y="2801938"/>
          <p14:tracePt t="47539" x="8281988" y="2801938"/>
          <p14:tracePt t="47556" x="8307388" y="2801938"/>
          <p14:tracePt t="47573" x="8332788" y="2801938"/>
          <p14:tracePt t="47589" x="8358188" y="2801938"/>
          <p14:tracePt t="47606" x="8389938" y="2801938"/>
          <p14:tracePt t="47623" x="8421688" y="2801938"/>
          <p14:tracePt t="47639" x="8453438" y="2801938"/>
          <p14:tracePt t="47656" x="8478838" y="2801938"/>
          <p14:tracePt t="47673" x="8504238" y="2795588"/>
          <p14:tracePt t="47689" x="8542338" y="2795588"/>
          <p14:tracePt t="47706" x="8561388" y="2795588"/>
          <p14:tracePt t="47723" x="8574088" y="2795588"/>
          <p14:tracePt t="47739" x="8586788" y="2795588"/>
          <p14:tracePt t="47756" x="8593138" y="2795588"/>
          <p14:tracePt t="47773" x="8612188" y="2795588"/>
          <p14:tracePt t="47789" x="8618538" y="2795588"/>
          <p14:tracePt t="47910" x="8618538" y="2789238"/>
          <p14:tracePt t="47918" x="8618538" y="2782888"/>
          <p14:tracePt t="47926" x="8624888" y="2776538"/>
          <p14:tracePt t="47940" x="8624888" y="2770188"/>
          <p14:tracePt t="47956" x="8631238" y="2751138"/>
          <p14:tracePt t="47973" x="8637588" y="2732088"/>
          <p14:tracePt t="47990" x="8637588" y="2719388"/>
          <p14:tracePt t="48006" x="8637588" y="2693988"/>
          <p14:tracePt t="48023" x="8637588" y="2681288"/>
          <p14:tracePt t="48040" x="8637588" y="2668588"/>
          <p14:tracePt t="48056" x="8637588" y="2655888"/>
          <p14:tracePt t="48073" x="8637588" y="2649538"/>
          <p14:tracePt t="48075" x="8643938" y="2643188"/>
          <p14:tracePt t="48106" x="8643938" y="2630488"/>
          <p14:tracePt t="48123" x="8643938" y="2617788"/>
          <p14:tracePt t="48126" x="8643938" y="2611438"/>
          <p14:tracePt t="48140" x="8643938" y="2605088"/>
          <p14:tracePt t="48157" x="8643938" y="2592388"/>
          <p14:tracePt t="48159" x="8643938" y="2586038"/>
          <p14:tracePt t="48173" x="8643938" y="2579688"/>
          <p14:tracePt t="48190" x="8643938" y="2565400"/>
          <p14:tracePt t="48206" x="8643938" y="2552700"/>
          <p14:tracePt t="48223" x="8643938" y="2546350"/>
          <p14:tracePt t="48240" x="8643938" y="2540000"/>
          <p14:tracePt t="48257" x="8637588" y="2533650"/>
          <p14:tracePt t="48276" x="8637588" y="2527300"/>
          <p14:tracePt t="48290" x="8637588" y="2520950"/>
          <p14:tracePt t="48306" x="8631238" y="2520950"/>
          <p14:tracePt t="48323" x="8624888" y="2508250"/>
          <p14:tracePt t="48340" x="8624888" y="2501900"/>
          <p14:tracePt t="48357" x="8612188" y="2482850"/>
          <p14:tracePt t="48373" x="8599488" y="2476500"/>
          <p14:tracePt t="48390" x="8593138" y="2470150"/>
          <p14:tracePt t="48407" x="8561388" y="2451100"/>
          <p14:tracePt t="48423" x="8535988" y="2438400"/>
          <p14:tracePt t="48440" x="8516938" y="2432050"/>
          <p14:tracePt t="48457" x="8485188" y="2425700"/>
          <p14:tracePt t="48473" x="8434388" y="2419350"/>
          <p14:tracePt t="48490" x="8377238" y="2406650"/>
          <p14:tracePt t="48507" x="8275638" y="2400300"/>
          <p14:tracePt t="48523" x="8180388" y="2393950"/>
          <p14:tracePt t="48540" x="8072438" y="2381250"/>
          <p14:tracePt t="48557" x="7996238" y="2381250"/>
          <p14:tracePt t="48573" x="7945438" y="2381250"/>
          <p14:tracePt t="48590" x="7894638" y="2381250"/>
          <p14:tracePt t="48607" x="7856538" y="2381250"/>
          <p14:tracePt t="48623" x="7818438" y="2381250"/>
          <p14:tracePt t="48640" x="7773988" y="2381250"/>
          <p14:tracePt t="48657" x="7729538" y="2381250"/>
          <p14:tracePt t="48674" x="7666038" y="2387600"/>
          <p14:tracePt t="48690" x="7608888" y="2387600"/>
          <p14:tracePt t="48707" x="7558088" y="2387600"/>
          <p14:tracePt t="48724" x="7526338" y="2387600"/>
          <p14:tracePt t="48740" x="7488238" y="2387600"/>
          <p14:tracePt t="48757" x="7431088" y="2387600"/>
          <p14:tracePt t="48774" x="7373938" y="2387600"/>
          <p14:tracePt t="48790" x="7304088" y="2387600"/>
          <p14:tracePt t="48808" x="7259638" y="2387600"/>
          <p14:tracePt t="48824" x="7234238" y="2387600"/>
          <p14:tracePt t="48841" x="7202488" y="2387600"/>
          <p14:tracePt t="48858" x="7177088" y="2387600"/>
          <p14:tracePt t="48874" x="7164388" y="2387600"/>
          <p14:tracePt t="49419" x="0" y="0"/>
        </p14:tracePtLst>
        <p14:tracePtLst>
          <p14:tracePt t="50736" x="9737725" y="3811588"/>
          <p14:tracePt t="51002" x="9737725" y="3817938"/>
          <p14:tracePt t="51020" x="9737725" y="3824288"/>
          <p14:tracePt t="51027" x="9737725" y="3830638"/>
          <p14:tracePt t="51044" x="9737725" y="3843338"/>
          <p14:tracePt t="51061" x="9737725" y="3856038"/>
          <p14:tracePt t="51078" x="9737725" y="3868738"/>
          <p14:tracePt t="51093" x="9737725" y="3875088"/>
          <p14:tracePt t="51110" x="9737725" y="3881438"/>
          <p14:tracePt t="51127" x="9737725" y="3894138"/>
          <p14:tracePt t="51143" x="9737725" y="3906838"/>
          <p14:tracePt t="51160" x="9737725" y="3919538"/>
          <p14:tracePt t="51177" x="9731375" y="3944938"/>
          <p14:tracePt t="51194" x="9731375" y="3963988"/>
          <p14:tracePt t="51210" x="9731375" y="3989388"/>
          <p14:tracePt t="51226" x="9731375" y="4008438"/>
          <p14:tracePt t="51243" x="9731375" y="4021138"/>
          <p14:tracePt t="51260" x="9731375" y="4040188"/>
          <p14:tracePt t="51276" x="9731375" y="4065588"/>
          <p14:tracePt t="51294" x="9731375" y="4097338"/>
          <p14:tracePt t="51310" x="9731375" y="4122738"/>
          <p14:tracePt t="51327" x="9731375" y="4154488"/>
          <p14:tracePt t="51343" x="9725025" y="4192588"/>
          <p14:tracePt t="51360" x="9725025" y="4224338"/>
          <p14:tracePt t="51377" x="9725025" y="4256088"/>
          <p14:tracePt t="51393" x="9725025" y="4281488"/>
          <p14:tracePt t="51410" x="9725025" y="4306888"/>
          <p14:tracePt t="51427" x="9718675" y="4351338"/>
          <p14:tracePt t="51444" x="9718675" y="4376738"/>
          <p14:tracePt t="51460" x="9712325" y="4414838"/>
          <p14:tracePt t="51477" x="9712325" y="4452938"/>
          <p14:tracePt t="51493" x="9712325" y="4510088"/>
          <p14:tracePt t="51510" x="9705975" y="4554538"/>
          <p14:tracePt t="51527" x="9699625" y="4598988"/>
          <p14:tracePt t="51544" x="9699625" y="4643438"/>
          <p14:tracePt t="51560" x="9699625" y="4681538"/>
          <p14:tracePt t="51564" x="9699625" y="4713288"/>
          <p14:tracePt t="51577" x="9699625" y="4738688"/>
          <p14:tracePt t="51593" x="9699625" y="4783138"/>
          <p14:tracePt t="51610" x="9705975" y="4827588"/>
          <p14:tracePt t="51627" x="9705975" y="4865688"/>
          <p14:tracePt t="51630" x="9705975" y="4884738"/>
          <p14:tracePt t="51644" x="9705975" y="4903788"/>
          <p14:tracePt t="51660" x="9712325" y="4948238"/>
          <p14:tracePt t="51676" x="9718675" y="4979988"/>
          <p14:tracePt t="51693" x="9725025" y="5024438"/>
          <p14:tracePt t="51710" x="9725025" y="5056188"/>
          <p14:tracePt t="51727" x="9731375" y="5100638"/>
          <p14:tracePt t="51743" x="9744075" y="5145088"/>
          <p14:tracePt t="51760" x="9750425" y="5170488"/>
          <p14:tracePt t="51761" x="9750425" y="5189538"/>
          <p14:tracePt t="51777" x="9750425" y="5195888"/>
          <p14:tracePt t="51794" x="9756775" y="5221288"/>
          <p14:tracePt t="51796" x="9763125" y="5233988"/>
          <p14:tracePt t="51811" x="9763125" y="5246688"/>
          <p14:tracePt t="51827" x="9769475" y="5272088"/>
          <p14:tracePt t="51829" x="9769475" y="5284788"/>
          <p14:tracePt t="51844" x="9769475" y="5297488"/>
          <p14:tracePt t="51861" x="9775825" y="5329238"/>
          <p14:tracePt t="51877" x="9782175" y="5354638"/>
          <p14:tracePt t="51894" x="9782175" y="5360988"/>
          <p14:tracePt t="51896" x="9782175" y="5367338"/>
          <p14:tracePt t="51911" x="9788525" y="5380038"/>
          <p14:tracePt t="51927" x="9788525" y="5392738"/>
          <p14:tracePt t="51944" x="9788525" y="5405438"/>
          <p14:tracePt t="51961" x="9788525" y="5424488"/>
          <p14:tracePt t="51978" x="9788525" y="5437188"/>
          <p14:tracePt t="51994" x="9788525" y="5456238"/>
          <p14:tracePt t="52021" x="9788525" y="5462588"/>
          <p14:tracePt t="52197" x="9788525" y="5456238"/>
          <p14:tracePt t="52202" x="9788525" y="5449888"/>
          <p14:tracePt t="52210" x="9788525" y="5443538"/>
          <p14:tracePt t="52227" x="9788525" y="5411788"/>
          <p14:tracePt t="52244" x="9788525" y="5380038"/>
          <p14:tracePt t="52261" x="9788525" y="5341938"/>
          <p14:tracePt t="52278" x="9788525" y="5297488"/>
          <p14:tracePt t="52294" x="9788525" y="5253038"/>
          <p14:tracePt t="52311" x="9782175" y="5189538"/>
          <p14:tracePt t="52327" x="9775825" y="5132388"/>
          <p14:tracePt t="52344" x="9769475" y="5062538"/>
          <p14:tracePt t="52361" x="9763125" y="4999038"/>
          <p14:tracePt t="52378" x="9763125" y="4948238"/>
          <p14:tracePt t="52394" x="9756775" y="4872038"/>
          <p14:tracePt t="52411" x="9756775" y="4814888"/>
          <p14:tracePt t="52427" x="9750425" y="4738688"/>
          <p14:tracePt t="52444" x="9750425" y="4687888"/>
          <p14:tracePt t="52461" x="9750425" y="4624388"/>
          <p14:tracePt t="52478" x="9744075" y="4560888"/>
          <p14:tracePt t="52494" x="9744075" y="4503738"/>
          <p14:tracePt t="52511" x="9744075" y="4440238"/>
          <p14:tracePt t="52528" x="9737725" y="4389438"/>
          <p14:tracePt t="52544" x="9737725" y="4332288"/>
          <p14:tracePt t="52561" x="9737725" y="4268788"/>
          <p14:tracePt t="52578" x="9737725" y="4217988"/>
          <p14:tracePt t="52594" x="9731375" y="4154488"/>
          <p14:tracePt t="52611" x="9731375" y="4103688"/>
          <p14:tracePt t="52628" x="9731375" y="4040188"/>
          <p14:tracePt t="52644" x="9731375" y="3995738"/>
          <p14:tracePt t="52661" x="9731375" y="3957638"/>
          <p14:tracePt t="52678" x="9731375" y="3919538"/>
          <p14:tracePt t="52694" x="9725025" y="3900488"/>
          <p14:tracePt t="52711" x="9725025" y="3862388"/>
          <p14:tracePt t="52728" x="9725025" y="3836988"/>
          <p14:tracePt t="52744" x="9718675" y="3817938"/>
          <p14:tracePt t="52761" x="9718675" y="3798888"/>
          <p14:tracePt t="52778" x="9712325" y="3792538"/>
          <p14:tracePt t="52794" x="9712325" y="3779838"/>
          <p14:tracePt t="52811" x="9712325" y="3767138"/>
          <p14:tracePt t="52828" x="9705975" y="3741738"/>
          <p14:tracePt t="52845" x="9699625" y="3722688"/>
          <p14:tracePt t="52861" x="9693275" y="3709988"/>
          <p14:tracePt t="52878" x="9693275" y="3690938"/>
          <p14:tracePt t="52895" x="9686925" y="3671888"/>
          <p14:tracePt t="52911" x="9680575" y="3659188"/>
          <p14:tracePt t="52914" x="9680575" y="3652838"/>
          <p14:tracePt t="52928" x="9674225" y="3646488"/>
          <p14:tracePt t="52945" x="9674225" y="3633788"/>
          <p14:tracePt t="53064" x="9674225" y="3640138"/>
          <p14:tracePt t="53072" x="9674225" y="3652838"/>
          <p14:tracePt t="53080" x="9674225" y="3671888"/>
          <p14:tracePt t="53095" x="9674225" y="3716338"/>
          <p14:tracePt t="53111" x="9667875" y="3754438"/>
          <p14:tracePt t="53128" x="9667875" y="3767138"/>
          <p14:tracePt t="53145" x="9667875" y="3843338"/>
          <p14:tracePt t="53161" x="9667875" y="3906838"/>
          <p14:tracePt t="53179" x="9667875" y="3957638"/>
          <p14:tracePt t="53195" x="9667875" y="4021138"/>
          <p14:tracePt t="53211" x="9667875" y="4084638"/>
          <p14:tracePt t="53228" x="9667875" y="4141788"/>
          <p14:tracePt t="53245" x="9667875" y="4205288"/>
          <p14:tracePt t="53261" x="9674225" y="4249738"/>
          <p14:tracePt t="53278" x="9674225" y="4313238"/>
          <p14:tracePt t="53295" x="9674225" y="4370388"/>
          <p14:tracePt t="53312" x="9674225" y="4421188"/>
          <p14:tracePt t="53329" x="9674225" y="4440238"/>
          <p14:tracePt t="53345" x="9674225" y="4516438"/>
          <p14:tracePt t="53361" x="9674225" y="4567238"/>
          <p14:tracePt t="53379" x="9674225" y="4624388"/>
          <p14:tracePt t="53395" x="9680575" y="4675188"/>
          <p14:tracePt t="53412" x="9680575" y="4719638"/>
          <p14:tracePt t="53428" x="9680575" y="4751388"/>
          <p14:tracePt t="53445" x="9686925" y="4783138"/>
          <p14:tracePt t="53462" x="9693275" y="4814888"/>
          <p14:tracePt t="53479" x="9699625" y="4852988"/>
          <p14:tracePt t="53495" x="9705975" y="4891088"/>
          <p14:tracePt t="53512" x="9705975" y="4929188"/>
          <p14:tracePt t="53529" x="9718675" y="4960938"/>
          <p14:tracePt t="53545" x="9718675" y="4986338"/>
          <p14:tracePt t="53562" x="9725025" y="5024438"/>
          <p14:tracePt t="53579" x="9731375" y="5062538"/>
          <p14:tracePt t="53595" x="9737725" y="5087938"/>
          <p14:tracePt t="53612" x="9744075" y="5119688"/>
          <p14:tracePt t="53629" x="9744075" y="5132388"/>
          <p14:tracePt t="53645" x="9744075" y="5145088"/>
          <p14:tracePt t="53662" x="9744075" y="5157788"/>
          <p14:tracePt t="53679" x="9744075" y="5176838"/>
          <p14:tracePt t="53695" x="9744075" y="5195888"/>
          <p14:tracePt t="53712" x="9750425" y="5208588"/>
          <p14:tracePt t="53729" x="9750425" y="5233988"/>
          <p14:tracePt t="53745" x="9750425" y="5246688"/>
          <p14:tracePt t="53762" x="9750425" y="5259388"/>
          <p14:tracePt t="53779" x="9750425" y="5291138"/>
          <p14:tracePt t="53795" x="9750425" y="5303838"/>
          <p14:tracePt t="53812" x="9750425" y="5310188"/>
          <p14:tracePt t="53833" x="9750425" y="5316538"/>
          <p14:tracePt t="53909" x="9750425" y="5322888"/>
          <p14:tracePt t="54438" x="0" y="0"/>
        </p14:tracePtLst>
        <p14:tracePtLst>
          <p14:tracePt t="64651" x="7189788" y="2732088"/>
          <p14:tracePt t="64739" x="7196138" y="2732088"/>
          <p14:tracePt t="64814" x="7202488" y="2732088"/>
          <p14:tracePt t="64823" x="7208838" y="2738438"/>
          <p14:tracePt t="64831" x="7227888" y="2738438"/>
          <p14:tracePt t="64840" x="7259638" y="2744788"/>
          <p14:tracePt t="64857" x="7342188" y="2744788"/>
          <p14:tracePt t="64874" x="7412038" y="2751138"/>
          <p14:tracePt t="64891" x="7519988" y="2763838"/>
          <p14:tracePt t="64907" x="7602538" y="2770188"/>
          <p14:tracePt t="64924" x="7710488" y="2776538"/>
          <p14:tracePt t="64940" x="7799388" y="2789238"/>
          <p14:tracePt t="64957" x="7856538" y="2795588"/>
          <p14:tracePt t="64973" x="7900988" y="2795588"/>
          <p14:tracePt t="64990" x="7932738" y="2801938"/>
          <p14:tracePt t="65008" x="7970838" y="2801938"/>
          <p14:tracePt t="65024" x="8002588" y="2801938"/>
          <p14:tracePt t="65040" x="8021638" y="2801938"/>
          <p14:tracePt t="65057" x="8027988" y="2801938"/>
          <p14:tracePt t="65074" x="8040688" y="2801938"/>
          <p14:tracePt t="65090" x="8053388" y="2808288"/>
          <p14:tracePt t="65107" x="8078788" y="2808288"/>
          <p14:tracePt t="65124" x="8110538" y="2814638"/>
          <p14:tracePt t="65140" x="8142288" y="2814638"/>
          <p14:tracePt t="65157" x="8167688" y="2820988"/>
          <p14:tracePt t="65160" x="8180388" y="2820988"/>
          <p14:tracePt t="65174" x="8205788" y="2820988"/>
          <p14:tracePt t="65191" x="8237538" y="2820988"/>
          <p14:tracePt t="65207" x="8269288" y="2820988"/>
          <p14:tracePt t="65224" x="8281988" y="2820988"/>
          <p14:tracePt t="65241" x="8288338" y="2820988"/>
          <p14:tracePt t="65257" x="8301038" y="2820988"/>
          <p14:tracePt t="65259" x="8307388" y="2820988"/>
          <p14:tracePt t="65274" x="8320088" y="2820988"/>
          <p14:tracePt t="65290" x="8345488" y="2820988"/>
          <p14:tracePt t="65308" x="8358188" y="2820988"/>
          <p14:tracePt t="65324" x="8364538" y="2820988"/>
          <p14:tracePt t="65357" x="8370888" y="2820988"/>
          <p14:tracePt t="65374" x="8396288" y="2820988"/>
          <p14:tracePt t="65391" x="8421688" y="2820988"/>
          <p14:tracePt t="65407" x="8428038" y="2820988"/>
          <p14:tracePt t="65424" x="8440738" y="2820988"/>
          <p14:tracePt t="65441" x="8453438" y="2820988"/>
          <p14:tracePt t="65458" x="8466138" y="2820988"/>
          <p14:tracePt t="65474" x="8472488" y="2820988"/>
          <p14:tracePt t="65491" x="8485188" y="2820988"/>
          <p14:tracePt t="66049" x="8485188" y="2814638"/>
          <p14:tracePt t="66055" x="8485188" y="2808288"/>
          <p14:tracePt t="66056" x="0" y="0"/>
        </p14:tracePtLst>
        <p14:tracePtLst>
          <p14:tracePt t="67007" x="9864725" y="3735388"/>
          <p14:tracePt t="67152" x="9864725" y="3748088"/>
          <p14:tracePt t="67159" x="9871075" y="3767138"/>
          <p14:tracePt t="67176" x="9871075" y="3792538"/>
          <p14:tracePt t="67193" x="9877425" y="3830638"/>
          <p14:tracePt t="67210" x="9877425" y="3862388"/>
          <p14:tracePt t="67226" x="9883775" y="3919538"/>
          <p14:tracePt t="67243" x="9890125" y="3970338"/>
          <p14:tracePt t="67260" x="9896475" y="4008438"/>
          <p14:tracePt t="67277" x="9896475" y="4046538"/>
          <p14:tracePt t="67293" x="9896475" y="4090988"/>
          <p14:tracePt t="67310" x="9896475" y="4154488"/>
          <p14:tracePt t="67326" x="9902825" y="4217988"/>
          <p14:tracePt t="67343" x="9902825" y="4262438"/>
          <p14:tracePt t="67360" x="9902825" y="4287838"/>
          <p14:tracePt t="67377" x="9902825" y="4364038"/>
          <p14:tracePt t="67394" x="9902825" y="4414838"/>
          <p14:tracePt t="67411" x="9902825" y="4446588"/>
          <p14:tracePt t="67414" x="9902825" y="4471988"/>
          <p14:tracePt t="67426" x="9902825" y="4491038"/>
          <p14:tracePt t="67443" x="9902825" y="4529138"/>
          <p14:tracePt t="67459" x="9909175" y="4567238"/>
          <p14:tracePt t="67476" x="9909175" y="4618038"/>
          <p14:tracePt t="67493" x="9909175" y="4649788"/>
          <p14:tracePt t="67510" x="9909175" y="4706938"/>
          <p14:tracePt t="67526" x="9909175" y="4770438"/>
          <p14:tracePt t="67543" x="9909175" y="4821238"/>
          <p14:tracePt t="67559" x="9915525" y="4865688"/>
          <p14:tracePt t="67576" x="9915525" y="4897438"/>
          <p14:tracePt t="67593" x="9915525" y="4948238"/>
          <p14:tracePt t="67610" x="9915525" y="4999038"/>
          <p14:tracePt t="67626" x="9915525" y="5068888"/>
          <p14:tracePt t="67643" x="9915525" y="5126038"/>
          <p14:tracePt t="67660" x="9915525" y="5164138"/>
          <p14:tracePt t="67676" x="9915525" y="5208588"/>
          <p14:tracePt t="67693" x="9915525" y="5253038"/>
          <p14:tracePt t="67696" x="9915525" y="5278438"/>
          <p14:tracePt t="67710" x="9915525" y="5291138"/>
          <p14:tracePt t="67726" x="9915525" y="5316538"/>
          <p14:tracePt t="67743" x="9915525" y="5329238"/>
          <p14:tracePt t="67759" x="9915525" y="5341938"/>
          <p14:tracePt t="67776" x="9915525" y="5348288"/>
          <p14:tracePt t="67793" x="9915525" y="5360988"/>
          <p14:tracePt t="67809" x="9915525" y="5373688"/>
          <p14:tracePt t="67826" x="9915525" y="5386388"/>
          <p14:tracePt t="67827" x="9915525" y="5392738"/>
          <p14:tracePt t="67843" x="9915525" y="5399088"/>
          <p14:tracePt t="67860" x="9921875" y="5405438"/>
          <p14:tracePt t="67881" x="9921875" y="5411788"/>
          <p14:tracePt t="67896" x="9921875" y="5418138"/>
          <p14:tracePt t="67910" x="9921875" y="5424488"/>
          <p14:tracePt t="68244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SELECT clausule – DISTINCT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77698" y="2398401"/>
            <a:ext cx="10204465" cy="4509744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DISTINCT </a:t>
            </a:r>
            <a:r>
              <a:rPr lang="nl-NL" alt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woonplaats,postcode</a:t>
            </a:r>
            <a:endParaRPr lang="nl-NL" altLang="nl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werknemer;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6082A06F-B010-4F92-880A-AFA1D5340317}"/>
              </a:ext>
            </a:extLst>
          </p:cNvPr>
          <p:cNvSpPr txBox="1"/>
          <p:nvPr/>
        </p:nvSpPr>
        <p:spPr>
          <a:xfrm>
            <a:off x="1068388" y="1736784"/>
            <a:ext cx="1042979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NL" sz="2400" dirty="0">
                <a:cs typeface="Times New Roman" panose="02020603050405020304" pitchFamily="18" charset="0"/>
              </a:rPr>
              <a:t>Geldt voor alle kolommen achter DISTINCT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CDE032C-B4FE-4111-9304-1BC323769C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1837" y="1755778"/>
            <a:ext cx="2580286" cy="461735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CB181B5-95A3-40FC-93BB-D895AFA00F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64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9905"/>
    </mc:Choice>
    <mc:Fallback xmlns="">
      <p:transition spd="slow" advTm="59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73" x="2438400" y="2776538"/>
          <p14:tracePt t="7024" x="2559050" y="2757488"/>
          <p14:tracePt t="7044" x="2603500" y="2751138"/>
          <p14:tracePt t="7050" x="2641600" y="2751138"/>
          <p14:tracePt t="7067" x="2686050" y="2751138"/>
          <p14:tracePt t="7083" x="2736850" y="2744788"/>
          <p14:tracePt t="7100" x="2768600" y="2744788"/>
          <p14:tracePt t="7117" x="2800350" y="2744788"/>
          <p14:tracePt t="7133" x="2825750" y="2744788"/>
          <p14:tracePt t="7150" x="2851150" y="2744788"/>
          <p14:tracePt t="7167" x="2876550" y="2744788"/>
          <p14:tracePt t="7183" x="2895600" y="2744788"/>
          <p14:tracePt t="7200" x="2914650" y="2744788"/>
          <p14:tracePt t="7217" x="2927350" y="2744788"/>
          <p14:tracePt t="7221" x="2933700" y="2744788"/>
          <p14:tracePt t="7233" x="2940050" y="2744788"/>
          <p14:tracePt t="7250" x="2959100" y="2744788"/>
          <p14:tracePt t="7267" x="2978150" y="2744788"/>
          <p14:tracePt t="7283" x="2997200" y="2751138"/>
          <p14:tracePt t="7300" x="3009900" y="2751138"/>
          <p14:tracePt t="7318" x="3022600" y="2757488"/>
          <p14:tracePt t="7334" x="3035300" y="2757488"/>
          <p14:tracePt t="7350" x="3055938" y="2757488"/>
          <p14:tracePt t="7367" x="3081338" y="2757488"/>
          <p14:tracePt t="7384" x="3106738" y="2757488"/>
          <p14:tracePt t="7400" x="3132138" y="2763838"/>
          <p14:tracePt t="7418" x="3157538" y="2770188"/>
          <p14:tracePt t="7434" x="3195638" y="2770188"/>
          <p14:tracePt t="7450" x="3233738" y="2776538"/>
          <p14:tracePt t="7453" x="3246438" y="2776538"/>
          <p14:tracePt t="7467" x="3259138" y="2776538"/>
          <p14:tracePt t="7484" x="3265488" y="2776538"/>
          <p14:tracePt t="7500" x="3303588" y="2776538"/>
          <p14:tracePt t="7517" x="3348038" y="2776538"/>
          <p14:tracePt t="7519" x="3367088" y="2782888"/>
          <p14:tracePt t="7534" x="3386138" y="2782888"/>
          <p14:tracePt t="7551" x="3436938" y="2782888"/>
          <p14:tracePt t="7553" x="3449638" y="2782888"/>
          <p14:tracePt t="7567" x="3475038" y="2782888"/>
          <p14:tracePt t="7584" x="3506788" y="2789238"/>
          <p14:tracePt t="7601" x="3538538" y="2789238"/>
          <p14:tracePt t="7603" x="3551238" y="2789238"/>
          <p14:tracePt t="7617" x="3570288" y="2789238"/>
          <p14:tracePt t="7634" x="3602038" y="2795588"/>
          <p14:tracePt t="7651" x="3614738" y="2795588"/>
          <p14:tracePt t="7652" x="3621088" y="2795588"/>
          <p14:tracePt t="7667" x="3627438" y="2795588"/>
          <p14:tracePt t="7684" x="3646488" y="2795588"/>
          <p14:tracePt t="7701" x="3659188" y="2795588"/>
          <p14:tracePt t="7718" x="3678238" y="2795588"/>
          <p14:tracePt t="7734" x="3703638" y="2795588"/>
          <p14:tracePt t="7751" x="3722688" y="2795588"/>
          <p14:tracePt t="7767" x="3735388" y="2795588"/>
          <p14:tracePt t="7784" x="3741738" y="2795588"/>
          <p14:tracePt t="7801" x="3754438" y="2795588"/>
          <p14:tracePt t="7818" x="3773488" y="2795588"/>
          <p14:tracePt t="7834" x="3786188" y="2795588"/>
          <p14:tracePt t="7851" x="3792538" y="2789238"/>
          <p14:tracePt t="7943" x="3817938" y="2789238"/>
          <p14:tracePt t="7954" x="3843338" y="2789238"/>
          <p14:tracePt t="7959" x="3862388" y="2789238"/>
          <p14:tracePt t="7968" x="3868738" y="2789238"/>
          <p14:tracePt t="7969" x="0" y="0"/>
        </p14:tracePtLst>
        <p14:tracePtLst>
          <p14:tracePt t="9044" x="4103688" y="2763838"/>
          <p14:tracePt t="9287" x="4116388" y="2763838"/>
          <p14:tracePt t="9294" x="4141788" y="2763838"/>
          <p14:tracePt t="9303" x="4167188" y="2763838"/>
          <p14:tracePt t="9322" x="4217988" y="2763838"/>
          <p14:tracePt t="9328" x="4256088" y="2763838"/>
          <p14:tracePt t="9337" x="4281488" y="2763838"/>
          <p14:tracePt t="9353" x="4338638" y="2763838"/>
          <p14:tracePt t="9369" x="4376738" y="2770188"/>
          <p14:tracePt t="9386" x="4408488" y="2770188"/>
          <p14:tracePt t="9403" x="4452938" y="2776538"/>
          <p14:tracePt t="9420" x="4503738" y="2776538"/>
          <p14:tracePt t="9436" x="4541838" y="2782888"/>
          <p14:tracePt t="9453" x="4560888" y="2782888"/>
          <p14:tracePt t="9469" x="4579938" y="2789238"/>
          <p14:tracePt t="9486" x="4598988" y="2789238"/>
          <p14:tracePt t="9503" x="4618038" y="2795588"/>
          <p14:tracePt t="9520" x="4637088" y="2795588"/>
          <p14:tracePt t="9536" x="4675188" y="2795588"/>
          <p14:tracePt t="9553" x="4719638" y="2801938"/>
          <p14:tracePt t="9570" x="4764088" y="2801938"/>
          <p14:tracePt t="9586" x="4827588" y="2808288"/>
          <p14:tracePt t="9603" x="4872038" y="2814638"/>
          <p14:tracePt t="9619" x="4922838" y="2820988"/>
          <p14:tracePt t="9637" x="4948238" y="2820988"/>
          <p14:tracePt t="9642" x="4973638" y="2827338"/>
          <p14:tracePt t="9654" x="4986338" y="2827338"/>
          <p14:tracePt t="9659" x="4999038" y="2827338"/>
          <p14:tracePt t="9670" x="5018088" y="2827338"/>
          <p14:tracePt t="9686" x="5049838" y="2833688"/>
          <p14:tracePt t="9703" x="5075238" y="2833688"/>
          <p14:tracePt t="9720" x="5113338" y="2840038"/>
          <p14:tracePt t="9754" x="5246688" y="2846388"/>
          <p14:tracePt t="9770" x="5303838" y="2852738"/>
          <p14:tracePt t="9787" x="5367338" y="2859088"/>
          <p14:tracePt t="9803" x="5418138" y="2865438"/>
          <p14:tracePt t="9820" x="5487988" y="2865438"/>
          <p14:tracePt t="9837" x="5538788" y="2871788"/>
          <p14:tracePt t="9840" x="5583238" y="2871788"/>
          <p14:tracePt t="9854" x="5608638" y="2871788"/>
          <p14:tracePt t="9870" x="5678488" y="2871788"/>
          <p14:tracePt t="9887" x="5722938" y="2871788"/>
          <p14:tracePt t="9888" x="5748338" y="2871788"/>
          <p14:tracePt t="9903" x="5773738" y="2871788"/>
          <p14:tracePt t="9919" x="5811838" y="2871788"/>
          <p14:tracePt t="9936" x="5868988" y="2878138"/>
          <p14:tracePt t="9957" x="5970588" y="2884488"/>
          <p14:tracePt t="9970" x="5995988" y="2884488"/>
          <p14:tracePt t="9986" x="6059488" y="2884488"/>
          <p14:tracePt t="9988" x="6078538" y="2884488"/>
          <p14:tracePt t="10003" x="6103938" y="2884488"/>
          <p14:tracePt t="10020" x="6173788" y="2884488"/>
          <p14:tracePt t="10037" x="6230938" y="2884488"/>
          <p14:tracePt t="10038" x="6275388" y="2884488"/>
          <p14:tracePt t="10053" x="6307138" y="2884488"/>
          <p14:tracePt t="10055" x="6338888" y="2884488"/>
          <p14:tracePt t="10070" x="6376988" y="2884488"/>
          <p14:tracePt t="10086" x="6427788" y="2884488"/>
          <p14:tracePt t="10089" x="6453188" y="2884488"/>
          <p14:tracePt t="10103" x="6491288" y="2884488"/>
          <p14:tracePt t="10120" x="6567488" y="2884488"/>
          <p14:tracePt t="10137" x="6592888" y="2878138"/>
          <p14:tracePt t="10138" x="6611938" y="2878138"/>
          <p14:tracePt t="10154" x="6669088" y="2878138"/>
          <p14:tracePt t="10170" x="6707188" y="2878138"/>
          <p14:tracePt t="10187" x="6732588" y="2878138"/>
          <p14:tracePt t="10188" x="6745288" y="2878138"/>
          <p14:tracePt t="10203" x="6757988" y="2878138"/>
          <p14:tracePt t="10220" x="6815138" y="2878138"/>
          <p14:tracePt t="10237" x="6834188" y="2878138"/>
          <p14:tracePt t="10254" x="6891338" y="2878138"/>
          <p14:tracePt t="10270" x="6942138" y="2878138"/>
          <p14:tracePt t="10287" x="6986588" y="2878138"/>
          <p14:tracePt t="10303" x="7018338" y="2878138"/>
          <p14:tracePt t="10320" x="7069138" y="2878138"/>
          <p14:tracePt t="10337" x="7107238" y="2878138"/>
          <p14:tracePt t="10354" x="7151688" y="2871788"/>
          <p14:tracePt t="10370" x="7189788" y="2871788"/>
          <p14:tracePt t="10387" x="7227888" y="2865438"/>
          <p14:tracePt t="10404" x="7246938" y="2859088"/>
          <p14:tracePt t="10420" x="7265988" y="2859088"/>
          <p14:tracePt t="10437" x="7297738" y="2859088"/>
          <p14:tracePt t="10454" x="7335838" y="2859088"/>
          <p14:tracePt t="10470" x="7392988" y="2852738"/>
          <p14:tracePt t="10487" x="7431088" y="2852738"/>
          <p14:tracePt t="10504" x="7481888" y="2852738"/>
          <p14:tracePt t="10520" x="7519988" y="2846388"/>
          <p14:tracePt t="10537" x="7564438" y="2846388"/>
          <p14:tracePt t="10554" x="7596188" y="2846388"/>
          <p14:tracePt t="10570" x="7621588" y="2846388"/>
          <p14:tracePt t="10587" x="7640638" y="2846388"/>
          <p14:tracePt t="10604" x="7646988" y="2846388"/>
          <p14:tracePt t="10703" x="7646988" y="2840038"/>
          <p14:tracePt t="10975" x="0" y="0"/>
        </p14:tracePtLst>
        <p14:tracePtLst>
          <p14:tracePt t="22794" x="9056688" y="3195638"/>
          <p14:tracePt t="22808" x="9050338" y="3195638"/>
          <p14:tracePt t="22843" x="9050338" y="3189288"/>
          <p14:tracePt t="23050" x="9063038" y="3189288"/>
          <p14:tracePt t="23059" x="9082088" y="3189288"/>
          <p14:tracePt t="23069" x="9094788" y="3189288"/>
          <p14:tracePt t="23084" x="9120188" y="3189288"/>
          <p14:tracePt t="23101" x="9139238" y="3189288"/>
          <p14:tracePt t="23118" x="9172575" y="3189288"/>
          <p14:tracePt t="23134" x="9197975" y="3189288"/>
          <p14:tracePt t="23151" x="9229725" y="3189288"/>
          <p14:tracePt t="23168" x="9248775" y="3189288"/>
          <p14:tracePt t="23184" x="9267825" y="3189288"/>
          <p14:tracePt t="23200" x="9286875" y="3189288"/>
          <p14:tracePt t="23217" x="9299575" y="3189288"/>
          <p14:tracePt t="23233" x="9318625" y="3189288"/>
          <p14:tracePt t="23250" x="9344025" y="3195638"/>
          <p14:tracePt t="23267" x="9382125" y="3195638"/>
          <p14:tracePt t="23284" x="9413875" y="3195638"/>
          <p14:tracePt t="23300" x="9445625" y="3195638"/>
          <p14:tracePt t="23317" x="9471025" y="3195638"/>
          <p14:tracePt t="23334" x="9496425" y="3195638"/>
          <p14:tracePt t="23350" x="9528175" y="3195638"/>
          <p14:tracePt t="23367" x="9559925" y="3195638"/>
          <p14:tracePt t="23383" x="9585325" y="3195638"/>
          <p14:tracePt t="23400" x="9591675" y="3195638"/>
          <p14:tracePt t="23416" x="9604375" y="3195638"/>
          <p14:tracePt t="23433" x="9617075" y="3195638"/>
          <p14:tracePt t="23450" x="9636125" y="3195638"/>
          <p14:tracePt t="23467" x="9661525" y="3189288"/>
          <p14:tracePt t="23483" x="9674225" y="3182938"/>
          <p14:tracePt t="23500" x="9680575" y="3182938"/>
          <p14:tracePt t="23521" x="9686925" y="3176588"/>
          <p14:tracePt t="23548" x="9693275" y="3170238"/>
          <p14:tracePt t="23567" x="9705975" y="3163888"/>
          <p14:tracePt t="23584" x="9712325" y="3157538"/>
          <p14:tracePt t="23600" x="9725025" y="3144838"/>
          <p14:tracePt t="23617" x="9731375" y="3132138"/>
          <p14:tracePt t="23633" x="9750425" y="3113088"/>
          <p14:tracePt t="23650" x="9763125" y="3094038"/>
          <p14:tracePt t="23667" x="9782175" y="3074988"/>
          <p14:tracePt t="23684" x="9788525" y="3068638"/>
          <p14:tracePt t="23700" x="9794875" y="3055938"/>
          <p14:tracePt t="23717" x="9794875" y="3043238"/>
          <p14:tracePt t="23734" x="9794875" y="3024188"/>
          <p14:tracePt t="23737" x="9794875" y="3011488"/>
          <p14:tracePt t="23750" x="9794875" y="2998788"/>
          <p14:tracePt t="23767" x="9788525" y="2986088"/>
          <p14:tracePt t="23784" x="9782175" y="2967038"/>
          <p14:tracePt t="23800" x="9769475" y="2941638"/>
          <p14:tracePt t="23803" x="9756775" y="2922588"/>
          <p14:tracePt t="23817" x="9750425" y="2909888"/>
          <p14:tracePt t="23834" x="9731375" y="2884488"/>
          <p14:tracePt t="23850" x="9712325" y="2852738"/>
          <p14:tracePt t="23867" x="9693275" y="2820988"/>
          <p14:tracePt t="23868" x="9686925" y="2808288"/>
          <p14:tracePt t="23883" x="9674225" y="2795588"/>
          <p14:tracePt t="23900" x="9661525" y="2763838"/>
          <p14:tracePt t="23917" x="9655175" y="2738438"/>
          <p14:tracePt t="23934" x="9642475" y="2706688"/>
          <p14:tracePt t="23937" x="9642475" y="2693988"/>
          <p14:tracePt t="23950" x="9636125" y="2681288"/>
          <p14:tracePt t="23967" x="9636125" y="2649538"/>
          <p14:tracePt t="23968" x="9629775" y="2636838"/>
          <p14:tracePt t="23984" x="9629775" y="2598738"/>
          <p14:tracePt t="24001" x="9623425" y="2586038"/>
          <p14:tracePt t="24003" x="9623425" y="2565400"/>
          <p14:tracePt t="24017" x="9623425" y="2552700"/>
          <p14:tracePt t="24034" x="9623425" y="2501900"/>
          <p14:tracePt t="24050" x="9617075" y="2489200"/>
          <p14:tracePt t="24067" x="9617075" y="2457450"/>
          <p14:tracePt t="24068" x="9610725" y="2444750"/>
          <p14:tracePt t="24084" x="9610725" y="2419350"/>
          <p14:tracePt t="24100" x="9604375" y="2393950"/>
          <p14:tracePt t="24117" x="9604375" y="2381250"/>
          <p14:tracePt t="24135" x="9598025" y="2362200"/>
          <p14:tracePt t="24151" x="9598025" y="2349500"/>
          <p14:tracePt t="24167" x="9591675" y="2336800"/>
          <p14:tracePt t="24184" x="9591675" y="2317750"/>
          <p14:tracePt t="24201" x="9585325" y="2305050"/>
          <p14:tracePt t="24218" x="9578975" y="2292350"/>
          <p14:tracePt t="24235" x="9572625" y="2273300"/>
          <p14:tracePt t="24251" x="9566275" y="2260600"/>
          <p14:tracePt t="24268" x="9553575" y="2235200"/>
          <p14:tracePt t="24284" x="9547225" y="2222500"/>
          <p14:tracePt t="24301" x="9521825" y="2197100"/>
          <p14:tracePt t="24318" x="9509125" y="2184400"/>
          <p14:tracePt t="24334" x="9483725" y="2165350"/>
          <p14:tracePt t="24352" x="9451975" y="2146300"/>
          <p14:tracePt t="24369" x="9420225" y="2127250"/>
          <p14:tracePt t="24385" x="9369425" y="2108200"/>
          <p14:tracePt t="24402" x="9324975" y="2095500"/>
          <p14:tracePt t="24419" x="9267825" y="2076450"/>
          <p14:tracePt t="24437" x="9217025" y="2063750"/>
          <p14:tracePt t="24452" x="9159875" y="2057400"/>
          <p14:tracePt t="24469" x="9107488" y="2051050"/>
          <p14:tracePt t="24485" x="9069388" y="2044700"/>
          <p14:tracePt t="24502" x="9018588" y="2044700"/>
          <p14:tracePt t="24519" x="8974138" y="2044700"/>
          <p14:tracePt t="24536" x="8923338" y="2044700"/>
          <p14:tracePt t="24552" x="8878888" y="2044700"/>
          <p14:tracePt t="24569" x="8840788" y="2044700"/>
          <p14:tracePt t="24585" x="8802688" y="2051050"/>
          <p14:tracePt t="24602" x="8764588" y="2051050"/>
          <p14:tracePt t="24619" x="8726488" y="2063750"/>
          <p14:tracePt t="24623" x="8707438" y="2063750"/>
          <p14:tracePt t="24635" x="8694738" y="2070100"/>
          <p14:tracePt t="24652" x="8662988" y="2076450"/>
          <p14:tracePt t="24669" x="8637588" y="2089150"/>
          <p14:tracePt t="24685" x="8618538" y="2101850"/>
          <p14:tracePt t="24702" x="8599488" y="2114550"/>
          <p14:tracePt t="24719" x="8580438" y="2133600"/>
          <p14:tracePt t="24736" x="8561388" y="2152650"/>
          <p14:tracePt t="24752" x="8548688" y="2165350"/>
          <p14:tracePt t="24757" x="8542338" y="2178050"/>
          <p14:tracePt t="24769" x="8542338" y="2184400"/>
          <p14:tracePt t="24785" x="8535988" y="2203450"/>
          <p14:tracePt t="24802" x="8529638" y="2216150"/>
          <p14:tracePt t="24819" x="8529638" y="2235200"/>
          <p14:tracePt t="24824" x="8523288" y="2247900"/>
          <p14:tracePt t="24835" x="8523288" y="2254250"/>
          <p14:tracePt t="24852" x="8523288" y="2279650"/>
          <p14:tracePt t="24855" x="8523288" y="2292350"/>
          <p14:tracePt t="24869" x="8523288" y="2305050"/>
          <p14:tracePt t="24885" x="8523288" y="2336800"/>
          <p14:tracePt t="24901" x="8523288" y="2362200"/>
          <p14:tracePt t="24918" x="8523288" y="2381250"/>
          <p14:tracePt t="24935" x="8529638" y="2406650"/>
          <p14:tracePt t="24951" x="8535988" y="2438400"/>
          <p14:tracePt t="24968" x="8548688" y="2470150"/>
          <p14:tracePt t="24985" x="8555038" y="2489200"/>
          <p14:tracePt t="25001" x="8561388" y="2501900"/>
          <p14:tracePt t="25018" x="8574088" y="2527300"/>
          <p14:tracePt t="25021" x="8574088" y="2540000"/>
          <p14:tracePt t="25035" x="8580438" y="2552700"/>
          <p14:tracePt t="25051" x="8580438" y="2579688"/>
          <p14:tracePt t="25068" x="8586788" y="2605088"/>
          <p14:tracePt t="25085" x="8593138" y="2636838"/>
          <p14:tracePt t="25086" x="8599488" y="2649538"/>
          <p14:tracePt t="25101" x="8599488" y="2668588"/>
          <p14:tracePt t="25118" x="8605838" y="2700338"/>
          <p14:tracePt t="25120" x="8605838" y="2713038"/>
          <p14:tracePt t="25135" x="8612188" y="2732088"/>
          <p14:tracePt t="25152" x="8618538" y="2782888"/>
          <p14:tracePt t="25169" x="8618538" y="2795588"/>
          <p14:tracePt t="25185" x="8618538" y="2827338"/>
          <p14:tracePt t="25187" x="8624888" y="2852738"/>
          <p14:tracePt t="25202" x="8624888" y="2878138"/>
          <p14:tracePt t="25219" x="8631238" y="2897188"/>
          <p14:tracePt t="25222" x="8631238" y="2909888"/>
          <p14:tracePt t="25235" x="8631238" y="2916238"/>
          <p14:tracePt t="25252" x="8637588" y="2941638"/>
          <p14:tracePt t="25269" x="8637588" y="2947988"/>
          <p14:tracePt t="25285" x="8650288" y="2973388"/>
          <p14:tracePt t="25287" x="8650288" y="2986088"/>
          <p14:tracePt t="25302" x="8662988" y="3005138"/>
          <p14:tracePt t="25319" x="8675688" y="3017838"/>
          <p14:tracePt t="25335" x="8675688" y="3030538"/>
          <p14:tracePt t="25353" x="8688388" y="3043238"/>
          <p14:tracePt t="25369" x="8701088" y="3062288"/>
          <p14:tracePt t="25385" x="8707438" y="3068638"/>
          <p14:tracePt t="25387" x="8720138" y="3074988"/>
          <p14:tracePt t="25402" x="8732838" y="3087688"/>
          <p14:tracePt t="25419" x="8745538" y="3094038"/>
          <p14:tracePt t="25435" x="8770938" y="3106738"/>
          <p14:tracePt t="25454" x="8802688" y="3119438"/>
          <p14:tracePt t="25470" x="8821738" y="3125788"/>
          <p14:tracePt t="25486" x="8840788" y="3125788"/>
          <p14:tracePt t="25503" x="8885238" y="3138488"/>
          <p14:tracePt t="25520" x="8929688" y="3144838"/>
          <p14:tracePt t="25536" x="8999538" y="3157538"/>
          <p14:tracePt t="25553" x="9043988" y="3157538"/>
          <p14:tracePt t="25569" x="9088438" y="3163888"/>
          <p14:tracePt t="25586" x="9113838" y="3163888"/>
          <p14:tracePt t="25603" x="9139238" y="3170238"/>
          <p14:tracePt t="25620" x="9159875" y="3170238"/>
          <p14:tracePt t="25637" x="9172575" y="3170238"/>
          <p14:tracePt t="25653" x="9185275" y="3170238"/>
          <p14:tracePt t="25670" x="9191625" y="3170238"/>
          <p14:tracePt t="25686" x="9210675" y="3170238"/>
          <p14:tracePt t="25703" x="9229725" y="3170238"/>
          <p14:tracePt t="25720" x="9248775" y="3176588"/>
          <p14:tracePt t="25737" x="9280525" y="3176588"/>
          <p14:tracePt t="25753" x="9318625" y="3176588"/>
          <p14:tracePt t="25770" x="9363075" y="3182938"/>
          <p14:tracePt t="25786" x="9388475" y="3182938"/>
          <p14:tracePt t="25803" x="9407525" y="3182938"/>
          <p14:tracePt t="25820" x="9432925" y="3182938"/>
          <p14:tracePt t="25837" x="9458325" y="3182938"/>
          <p14:tracePt t="25841" x="9464675" y="3182938"/>
          <p14:tracePt t="25853" x="9483725" y="3182938"/>
          <p14:tracePt t="25870" x="9509125" y="3182938"/>
          <p14:tracePt t="25886" x="9528175" y="3182938"/>
          <p14:tracePt t="25903" x="9559925" y="3182938"/>
          <p14:tracePt t="25920" x="9585325" y="3189288"/>
          <p14:tracePt t="25938" x="9617075" y="3189288"/>
          <p14:tracePt t="25943" x="9629775" y="3189288"/>
          <p14:tracePt t="25953" x="9642475" y="3189288"/>
          <p14:tracePt t="25969" x="9674225" y="3189288"/>
          <p14:tracePt t="25986" x="9705975" y="3182938"/>
          <p14:tracePt t="26002" x="9731375" y="3182938"/>
          <p14:tracePt t="26019" x="9756775" y="3182938"/>
          <p14:tracePt t="26036" x="9769475" y="3182938"/>
          <p14:tracePt t="26053" x="9794875" y="3182938"/>
          <p14:tracePt t="26069" x="9813925" y="3176588"/>
          <p14:tracePt t="26086" x="9832975" y="3170238"/>
          <p14:tracePt t="26103" x="9852025" y="3157538"/>
          <p14:tracePt t="26119" x="9871075" y="3151188"/>
          <p14:tracePt t="26136" x="9883775" y="3138488"/>
          <p14:tracePt t="26153" x="9883775" y="3125788"/>
          <p14:tracePt t="26169" x="9890125" y="3119438"/>
          <p14:tracePt t="26186" x="9890125" y="3113088"/>
          <p14:tracePt t="26203" x="9890125" y="3100388"/>
          <p14:tracePt t="26220" x="9896475" y="3087688"/>
          <p14:tracePt t="26237" x="9896475" y="3074988"/>
          <p14:tracePt t="26238" x="9896475" y="3062288"/>
          <p14:tracePt t="26253" x="9896475" y="3055938"/>
          <p14:tracePt t="26269" x="9896475" y="3036888"/>
          <p14:tracePt t="26286" x="9896475" y="3024188"/>
          <p14:tracePt t="26303" x="9896475" y="3017838"/>
          <p14:tracePt t="26320" x="9883775" y="2998788"/>
          <p14:tracePt t="26337" x="9883775" y="2986088"/>
          <p14:tracePt t="26339" x="9877425" y="2973388"/>
          <p14:tracePt t="26353" x="9877425" y="2967038"/>
          <p14:tracePt t="26370" x="9864725" y="2941638"/>
          <p14:tracePt t="26386" x="9858375" y="2922588"/>
          <p14:tracePt t="26403" x="9845675" y="2890838"/>
          <p14:tracePt t="26405" x="9845675" y="2884488"/>
          <p14:tracePt t="26420" x="9832975" y="2852738"/>
          <p14:tracePt t="26439" x="9820275" y="2827338"/>
          <p14:tracePt t="26453" x="9813925" y="2814638"/>
          <p14:tracePt t="26471" x="9788525" y="2757488"/>
          <p14:tracePt t="26487" x="9782175" y="2732088"/>
          <p14:tracePt t="26503" x="9775825" y="2706688"/>
          <p14:tracePt t="26506" x="9763125" y="2687638"/>
          <p14:tracePt t="26520" x="9756775" y="2655888"/>
          <p14:tracePt t="26538" x="9744075" y="2630488"/>
          <p14:tracePt t="26554" x="9737725" y="2611438"/>
          <p14:tracePt t="26571" x="9725025" y="2592388"/>
          <p14:tracePt t="26587" x="9718675" y="2573338"/>
          <p14:tracePt t="26604" x="9712325" y="2559050"/>
          <p14:tracePt t="26606" x="9712325" y="2552700"/>
          <p14:tracePt t="26621" x="9705975" y="2533650"/>
          <p14:tracePt t="26638" x="9705975" y="2527300"/>
          <p14:tracePt t="26654" x="9699625" y="2520950"/>
          <p14:tracePt t="26671" x="9693275" y="2495550"/>
          <p14:tracePt t="26687" x="9680575" y="2470150"/>
          <p14:tracePt t="26704" x="9674225" y="2457450"/>
          <p14:tracePt t="26721" x="9667875" y="2432050"/>
          <p14:tracePt t="26739" x="9655175" y="2406650"/>
          <p14:tracePt t="26753" x="9648825" y="2393950"/>
          <p14:tracePt t="26771" x="9642475" y="2374900"/>
          <p14:tracePt t="26787" x="9642475" y="2368550"/>
          <p14:tracePt t="26804" x="9636125" y="2355850"/>
          <p14:tracePt t="26820" x="9629775" y="2343150"/>
          <p14:tracePt t="26839" x="9623425" y="2317750"/>
          <p14:tracePt t="26854" x="9617075" y="2298700"/>
          <p14:tracePt t="26870" x="9617075" y="2286000"/>
          <p14:tracePt t="26887" x="9610725" y="2273300"/>
          <p14:tracePt t="26904" x="9610725" y="2266950"/>
          <p14:tracePt t="26920" x="9604375" y="2254250"/>
          <p14:tracePt t="26939" x="9604375" y="2247900"/>
          <p14:tracePt t="26954" x="9604375" y="2235200"/>
          <p14:tracePt t="26987" x="9598025" y="2228850"/>
          <p14:tracePt t="27004" x="9598025" y="2222500"/>
          <p14:tracePt t="27021" x="9591675" y="2209800"/>
          <p14:tracePt t="27038" x="9578975" y="2197100"/>
          <p14:tracePt t="27053" x="9572625" y="2184400"/>
          <p14:tracePt t="27070" x="9566275" y="2178050"/>
          <p14:tracePt t="27087" x="9559925" y="2171700"/>
          <p14:tracePt t="27103" x="9553575" y="2159000"/>
          <p14:tracePt t="27120" x="9540875" y="2152650"/>
          <p14:tracePt t="27138" x="9534525" y="2152650"/>
          <p14:tracePt t="27154" x="9528175" y="2139950"/>
          <p14:tracePt t="27171" x="9509125" y="2133600"/>
          <p14:tracePt t="27188" x="9490075" y="2127250"/>
          <p14:tracePt t="27204" x="9458325" y="2120900"/>
          <p14:tracePt t="27221" x="9432925" y="2120900"/>
          <p14:tracePt t="27238" x="9394825" y="2114550"/>
          <p14:tracePt t="27254" x="9369425" y="2114550"/>
          <p14:tracePt t="27271" x="9331325" y="2108200"/>
          <p14:tracePt t="27288" x="9286875" y="2108200"/>
          <p14:tracePt t="27304" x="9236075" y="2108200"/>
          <p14:tracePt t="27321" x="9178925" y="2108200"/>
          <p14:tracePt t="27339" x="9126538" y="2114550"/>
          <p14:tracePt t="27342" x="9094788" y="2114550"/>
          <p14:tracePt t="27354" x="9069388" y="2114550"/>
          <p14:tracePt t="27371" x="9024938" y="2114550"/>
          <p14:tracePt t="27388" x="8986838" y="2114550"/>
          <p14:tracePt t="27392" x="8967788" y="2114550"/>
          <p14:tracePt t="27404" x="8948738" y="2114550"/>
          <p14:tracePt t="27421" x="8916988" y="2114550"/>
          <p14:tracePt t="27438" x="8885238" y="2120900"/>
          <p14:tracePt t="27442" x="8872538" y="2120900"/>
          <p14:tracePt t="27455" x="8859838" y="2120900"/>
          <p14:tracePt t="27458" x="8834438" y="2127250"/>
          <p14:tracePt t="27471" x="8821738" y="2127250"/>
          <p14:tracePt t="27488" x="8777288" y="2127250"/>
          <p14:tracePt t="27493" x="8758238" y="2133600"/>
          <p14:tracePt t="27504" x="8745538" y="2133600"/>
          <p14:tracePt t="27521" x="8726488" y="2133600"/>
          <p14:tracePt t="27538" x="8707438" y="2139950"/>
          <p14:tracePt t="27542" x="8688388" y="2146300"/>
          <p14:tracePt t="27555" x="8675688" y="2152650"/>
          <p14:tracePt t="27558" x="8662988" y="2159000"/>
          <p14:tracePt t="27571" x="8643938" y="2165350"/>
          <p14:tracePt t="27588" x="8605838" y="2184400"/>
          <p14:tracePt t="27592" x="8593138" y="2197100"/>
          <p14:tracePt t="27605" x="8580438" y="2203450"/>
          <p14:tracePt t="27621" x="8561388" y="2216150"/>
          <p14:tracePt t="27625" x="8555038" y="2222500"/>
          <p14:tracePt t="27638" x="8548688" y="2228850"/>
          <p14:tracePt t="27641" x="8548688" y="2235200"/>
          <p14:tracePt t="27658" x="8542338" y="2247900"/>
          <p14:tracePt t="27673" x="8542338" y="2254250"/>
          <p14:tracePt t="27688" x="8542338" y="2260600"/>
          <p14:tracePt t="27705" x="8535988" y="2266950"/>
          <p14:tracePt t="27721" x="8535988" y="2286000"/>
          <p14:tracePt t="27724" x="8535988" y="2292350"/>
          <p14:tracePt t="27739" x="8535988" y="2317750"/>
          <p14:tracePt t="27755" x="8535988" y="2336800"/>
          <p14:tracePt t="27758" x="8542338" y="2349500"/>
          <p14:tracePt t="27772" x="8542338" y="2362200"/>
          <p14:tracePt t="27789" x="8548688" y="2400300"/>
          <p14:tracePt t="27805" x="8555038" y="2432050"/>
          <p14:tracePt t="27821" x="8561388" y="2444750"/>
          <p14:tracePt t="27822" x="8561388" y="2463800"/>
          <p14:tracePt t="27838" x="8567738" y="2495550"/>
          <p14:tracePt t="27854" x="8567738" y="2533650"/>
          <p14:tracePt t="27871" x="8574088" y="2546350"/>
          <p14:tracePt t="27888" x="8574088" y="2598738"/>
          <p14:tracePt t="27904" x="8580438" y="2630488"/>
          <p14:tracePt t="27921" x="8580438" y="2662238"/>
          <p14:tracePt t="27922" x="8586788" y="2674938"/>
          <p14:tracePt t="27939" x="8586788" y="2713038"/>
          <p14:tracePt t="27954" x="8593138" y="2757488"/>
          <p14:tracePt t="27971" x="8605838" y="2801938"/>
          <p14:tracePt t="27988" x="8605838" y="2840038"/>
          <p14:tracePt t="28004" x="8612188" y="2871788"/>
          <p14:tracePt t="28021" x="8612188" y="2897188"/>
          <p14:tracePt t="28038" x="8618538" y="2922588"/>
          <p14:tracePt t="28054" x="8624888" y="2947988"/>
          <p14:tracePt t="28071" x="8624888" y="2967038"/>
          <p14:tracePt t="28088" x="8624888" y="2973388"/>
          <p14:tracePt t="28104" x="8624888" y="2986088"/>
          <p14:tracePt t="28121" x="8631238" y="3005138"/>
          <p14:tracePt t="28138" x="8637588" y="3024188"/>
          <p14:tracePt t="28155" x="8637588" y="3036888"/>
          <p14:tracePt t="28171" x="8637588" y="3043238"/>
          <p14:tracePt t="28188" x="8643938" y="3055938"/>
          <p14:tracePt t="28205" x="8656638" y="3087688"/>
          <p14:tracePt t="28221" x="8662988" y="3119438"/>
          <p14:tracePt t="28238" x="8675688" y="3138488"/>
          <p14:tracePt t="28255" x="8675688" y="3144838"/>
          <p14:tracePt t="28271" x="8682038" y="3151188"/>
          <p14:tracePt t="28327" x="8682038" y="3157538"/>
          <p14:tracePt t="28354" x="8688388" y="3157538"/>
          <p14:tracePt t="28396" x="8694738" y="3157538"/>
          <p14:tracePt t="28403" x="8701088" y="3157538"/>
          <p14:tracePt t="28411" x="8713788" y="3157538"/>
          <p14:tracePt t="28421" x="8720138" y="3157538"/>
          <p14:tracePt t="28438" x="8751888" y="3157538"/>
          <p14:tracePt t="28455" x="8783638" y="3157538"/>
          <p14:tracePt t="28472" x="8821738" y="3157538"/>
          <p14:tracePt t="28488" x="8853488" y="3157538"/>
          <p14:tracePt t="28505" x="8891588" y="3157538"/>
          <p14:tracePt t="28522" x="8929688" y="3157538"/>
          <p14:tracePt t="28539" x="8961438" y="3163888"/>
          <p14:tracePt t="28555" x="8999538" y="3170238"/>
          <p14:tracePt t="28572" x="9037638" y="3176588"/>
          <p14:tracePt t="28589" x="9075738" y="3176588"/>
          <p14:tracePt t="28594" x="9088438" y="3176588"/>
          <p14:tracePt t="28606" x="9113838" y="3176588"/>
          <p14:tracePt t="28622" x="9153525" y="3176588"/>
          <p14:tracePt t="28640" x="9204325" y="3182938"/>
          <p14:tracePt t="28643" x="9223375" y="3182938"/>
          <p14:tracePt t="28656" x="9236075" y="3189288"/>
          <p14:tracePt t="28672" x="9274175" y="3189288"/>
          <p14:tracePt t="28675" x="9293225" y="3189288"/>
          <p14:tracePt t="28689" x="9305925" y="3189288"/>
          <p14:tracePt t="28706" x="9363075" y="3189288"/>
          <p14:tracePt t="28722" x="9413875" y="3189288"/>
          <p14:tracePt t="28725" x="9426575" y="3189288"/>
          <p14:tracePt t="28740" x="9439275" y="3189288"/>
          <p14:tracePt t="28744" x="9451975" y="3189288"/>
          <p14:tracePt t="28756" x="9477375" y="3189288"/>
          <p14:tracePt t="28773" x="9509125" y="3189288"/>
          <p14:tracePt t="28775" x="9547225" y="3189288"/>
          <p14:tracePt t="28790" x="9566275" y="3195638"/>
          <p14:tracePt t="28806" x="9604375" y="3195638"/>
          <p14:tracePt t="28823" x="9642475" y="3195638"/>
          <p14:tracePt t="28825" x="9655175" y="3195638"/>
          <p14:tracePt t="28841" x="9674225" y="3189288"/>
          <p14:tracePt t="28856" x="9686925" y="3189288"/>
          <p14:tracePt t="28873" x="9705975" y="3182938"/>
          <p14:tracePt t="28875" x="9718675" y="3182938"/>
          <p14:tracePt t="28890" x="9737725" y="3176588"/>
          <p14:tracePt t="28906" x="9744075" y="3170238"/>
          <p14:tracePt t="28909" x="9750425" y="3170238"/>
          <p14:tracePt t="28923" x="9756775" y="3170238"/>
          <p14:tracePt t="28941" x="9782175" y="3163888"/>
          <p14:tracePt t="28956" x="9794875" y="3163888"/>
          <p14:tracePt t="28973" x="9801225" y="3157538"/>
          <p14:tracePt t="28976" x="9807575" y="3157538"/>
          <p14:tracePt t="29000" x="9813925" y="3157538"/>
          <p14:tracePt t="29008" x="9813925" y="3151188"/>
          <p14:tracePt t="29023" x="9820275" y="3151188"/>
          <p14:tracePt t="29265" x="9813925" y="3144838"/>
          <p14:tracePt t="29281" x="0" y="0"/>
        </p14:tracePtLst>
        <p14:tracePtLst>
          <p14:tracePt t="31293" x="10810875" y="2254250"/>
          <p14:tracePt t="31428" x="10810875" y="2260600"/>
          <p14:tracePt t="31436" x="10810875" y="2266950"/>
          <p14:tracePt t="31452" x="10810875" y="2273300"/>
          <p14:tracePt t="31478" x="10810875" y="2279650"/>
          <p14:tracePt t="31570" x="10810875" y="2286000"/>
          <p14:tracePt t="31579" x="10810875" y="2292350"/>
          <p14:tracePt t="31596" x="10810875" y="2298700"/>
          <p14:tracePt t="31604" x="10810875" y="2305050"/>
          <p14:tracePt t="31611" x="10810875" y="2311400"/>
          <p14:tracePt t="31630" x="10810875" y="2317750"/>
          <p14:tracePt t="31645" x="10810875" y="2324100"/>
          <p14:tracePt t="31661" x="10810875" y="2330450"/>
          <p14:tracePt t="31686" x="10810875" y="2336800"/>
          <p14:tracePt t="31711" x="10810875" y="2343150"/>
          <p14:tracePt t="31719" x="10810875" y="2349500"/>
          <p14:tracePt t="31734" x="10810875" y="2355850"/>
          <p14:tracePt t="31742" x="10810875" y="2362200"/>
          <p14:tracePt t="31759" x="10810875" y="2374900"/>
          <p14:tracePt t="31776" x="10810875" y="2387600"/>
          <p14:tracePt t="31792" x="10810875" y="2400300"/>
          <p14:tracePt t="31809" x="10810875" y="2419350"/>
          <p14:tracePt t="31826" x="10810875" y="2432050"/>
          <p14:tracePt t="31842" x="10810875" y="2457450"/>
          <p14:tracePt t="31859" x="10810875" y="2482850"/>
          <p14:tracePt t="31875" x="10810875" y="2501900"/>
          <p14:tracePt t="31892" x="10810875" y="2520950"/>
          <p14:tracePt t="31909" x="10810875" y="2540000"/>
          <p14:tracePt t="31925" x="10810875" y="2559050"/>
          <p14:tracePt t="31942" x="10810875" y="2586038"/>
          <p14:tracePt t="31959" x="10817225" y="2617788"/>
          <p14:tracePt t="31975" x="10823575" y="2662238"/>
          <p14:tracePt t="31992" x="10823575" y="2693988"/>
          <p14:tracePt t="32009" x="10829925" y="2732088"/>
          <p14:tracePt t="32026" x="10829925" y="2757488"/>
          <p14:tracePt t="32042" x="10836275" y="2795588"/>
          <p14:tracePt t="32059" x="10836275" y="2814638"/>
          <p14:tracePt t="32076" x="10836275" y="2833688"/>
          <p14:tracePt t="32092" x="10836275" y="2846388"/>
          <p14:tracePt t="32109" x="10836275" y="2859088"/>
          <p14:tracePt t="32126" x="10836275" y="2871788"/>
          <p14:tracePt t="32142" x="10842625" y="2884488"/>
          <p14:tracePt t="32159" x="10842625" y="2909888"/>
          <p14:tracePt t="32176" x="10842625" y="2922588"/>
          <p14:tracePt t="32192" x="10842625" y="2935288"/>
          <p14:tracePt t="32209" x="10842625" y="2947988"/>
          <p14:tracePt t="32226" x="10842625" y="2960688"/>
          <p14:tracePt t="32242" x="10842625" y="2967038"/>
          <p14:tracePt t="32259" x="10842625" y="2973388"/>
          <p14:tracePt t="32276" x="10842625" y="2986088"/>
          <p14:tracePt t="32292" x="10842625" y="3005138"/>
          <p14:tracePt t="32309" x="10842625" y="3030538"/>
          <p14:tracePt t="32326" x="10842625" y="3043238"/>
          <p14:tracePt t="32329" x="10842625" y="3049588"/>
          <p14:tracePt t="32342" x="10842625" y="3055938"/>
          <p14:tracePt t="32359" x="10842625" y="3062288"/>
          <p14:tracePt t="32376" x="10836275" y="3068638"/>
          <p14:tracePt t="32393" x="10836275" y="3081338"/>
          <p14:tracePt t="32409" x="10836275" y="3087688"/>
          <p14:tracePt t="32447" x="10836275" y="3094038"/>
          <p14:tracePt t="32757" x="10829925" y="3087688"/>
          <p14:tracePt t="32763" x="10829925" y="3074988"/>
          <p14:tracePt t="32776" x="10823575" y="3055938"/>
          <p14:tracePt t="32793" x="10823575" y="3043238"/>
          <p14:tracePt t="32796" x="10817225" y="3030538"/>
          <p14:tracePt t="32809" x="10810875" y="3005138"/>
          <p14:tracePt t="32826" x="10798175" y="2960688"/>
          <p14:tracePt t="32843" x="10785475" y="2922588"/>
          <p14:tracePt t="32859" x="10779125" y="2903538"/>
          <p14:tracePt t="32861" x="10772775" y="2878138"/>
          <p14:tracePt t="32876" x="10760075" y="2846388"/>
          <p14:tracePt t="32893" x="10747375" y="2814638"/>
          <p14:tracePt t="32909" x="10741025" y="2801938"/>
          <p14:tracePt t="32926" x="10728325" y="2763838"/>
          <p14:tracePt t="32943" x="10721975" y="2738438"/>
          <p14:tracePt t="32959" x="10709275" y="2706688"/>
          <p14:tracePt t="32976" x="10696575" y="2668588"/>
          <p14:tracePt t="32993" x="10677525" y="2636838"/>
          <p14:tracePt t="33009" x="10664825" y="2598738"/>
          <p14:tracePt t="33026" x="10652125" y="2565400"/>
          <p14:tracePt t="33043" x="10645775" y="2533650"/>
          <p14:tracePt t="33060" x="10639425" y="2508250"/>
          <p14:tracePt t="33076" x="10633075" y="2476500"/>
          <p14:tracePt t="33093" x="10626725" y="2457450"/>
          <p14:tracePt t="33110" x="10620375" y="2438400"/>
          <p14:tracePt t="33126" x="10614025" y="2419350"/>
          <p14:tracePt t="33143" x="10614025" y="2406650"/>
          <p14:tracePt t="33160" x="10614025" y="2387600"/>
          <p14:tracePt t="33176" x="10614025" y="2374900"/>
          <p14:tracePt t="33193" x="10614025" y="2355850"/>
          <p14:tracePt t="33210" x="10607675" y="2330450"/>
          <p14:tracePt t="33227" x="10607675" y="2311400"/>
          <p14:tracePt t="33243" x="10607675" y="2292350"/>
          <p14:tracePt t="33260" x="10601325" y="2279650"/>
          <p14:tracePt t="33277" x="10601325" y="2266950"/>
          <p14:tracePt t="33293" x="10601325" y="2254250"/>
          <p14:tracePt t="33310" x="10601325" y="2247900"/>
          <p14:tracePt t="33327" x="10601325" y="2241550"/>
          <p14:tracePt t="33581" x="10601325" y="2247900"/>
          <p14:tracePt t="33588" x="10601325" y="2260600"/>
          <p14:tracePt t="33597" x="10601325" y="2286000"/>
          <p14:tracePt t="33610" x="10601325" y="2298700"/>
          <p14:tracePt t="33627" x="10601325" y="2330450"/>
          <p14:tracePt t="33644" x="10607675" y="2374900"/>
          <p14:tracePt t="33660" x="10607675" y="2413000"/>
          <p14:tracePt t="33677" x="10614025" y="2438400"/>
          <p14:tracePt t="33694" x="10614025" y="2476500"/>
          <p14:tracePt t="33710" x="10614025" y="2495550"/>
          <p14:tracePt t="33714" x="10614025" y="2514600"/>
          <p14:tracePt t="33727" x="10614025" y="2527300"/>
          <p14:tracePt t="33744" x="10620375" y="2552700"/>
          <p14:tracePt t="33746" x="10620375" y="2565400"/>
          <p14:tracePt t="33760" x="10620375" y="2579688"/>
          <p14:tracePt t="33777" x="10620375" y="2624138"/>
          <p14:tracePt t="33794" x="10620375" y="2655888"/>
          <p14:tracePt t="33810" x="10620375" y="2693988"/>
          <p14:tracePt t="33813" x="10626725" y="2706688"/>
          <p14:tracePt t="33827" x="10626725" y="2719388"/>
          <p14:tracePt t="33844" x="10626725" y="2763838"/>
          <p14:tracePt t="33861" x="10633075" y="2795588"/>
          <p14:tracePt t="33877" x="10633075" y="2814638"/>
          <p14:tracePt t="33879" x="10633075" y="2820988"/>
          <p14:tracePt t="33894" x="10633075" y="2833688"/>
          <p14:tracePt t="33910" x="10633075" y="2859088"/>
          <p14:tracePt t="33912" x="10633075" y="2871788"/>
          <p14:tracePt t="33927" x="10633075" y="2878138"/>
          <p14:tracePt t="33944" x="10639425" y="2897188"/>
          <p14:tracePt t="33967" x="10639425" y="2903538"/>
          <p14:tracePt t="33977" x="10639425" y="2916238"/>
          <p14:tracePt t="33979" x="10639425" y="2922588"/>
          <p14:tracePt t="33994" x="10645775" y="2941638"/>
          <p14:tracePt t="34011" x="10652125" y="2960688"/>
          <p14:tracePt t="34013" x="10652125" y="2967038"/>
          <p14:tracePt t="34027" x="10652125" y="2973388"/>
          <p14:tracePt t="34044" x="10658475" y="2992438"/>
          <p14:tracePt t="34061" x="10658475" y="2998788"/>
          <p14:tracePt t="34077" x="10664825" y="3005138"/>
          <p14:tracePt t="34094" x="10671175" y="3017838"/>
          <p14:tracePt t="34145" x="10671175" y="3024188"/>
          <p14:tracePt t="34161" x="10677525" y="3036888"/>
          <p14:tracePt t="34178" x="10690225" y="3055938"/>
          <p14:tracePt t="34194" x="10690225" y="3062288"/>
          <p14:tracePt t="34435" x="0" y="0"/>
        </p14:tracePtLst>
        <p14:tracePtLst>
          <p14:tracePt t="35682" x="8847138" y="2381250"/>
          <p14:tracePt t="35855" x="8853488" y="2381250"/>
          <p14:tracePt t="35865" x="8866188" y="2387600"/>
          <p14:tracePt t="35871" x="8885238" y="2387600"/>
          <p14:tracePt t="35880" x="8897938" y="2393950"/>
          <p14:tracePt t="35896" x="8936038" y="2400300"/>
          <p14:tracePt t="35913" x="8967788" y="2400300"/>
          <p14:tracePt t="35930" x="8999538" y="2406650"/>
          <p14:tracePt t="35946" x="9050338" y="2413000"/>
          <p14:tracePt t="35963" x="9094788" y="2413000"/>
          <p14:tracePt t="35980" x="9159875" y="2419350"/>
          <p14:tracePt t="35996" x="9204325" y="2419350"/>
          <p14:tracePt t="36013" x="9236075" y="2419350"/>
          <p14:tracePt t="36029" x="9274175" y="2425700"/>
          <p14:tracePt t="36046" x="9293225" y="2425700"/>
          <p14:tracePt t="36063" x="9312275" y="2425700"/>
          <p14:tracePt t="36079" x="9324975" y="2425700"/>
          <p14:tracePt t="36096" x="9344025" y="2425700"/>
          <p14:tracePt t="36113" x="9363075" y="2425700"/>
          <p14:tracePt t="36130" x="9388475" y="2419350"/>
          <p14:tracePt t="36146" x="9420225" y="2419350"/>
          <p14:tracePt t="36163" x="9445625" y="2419350"/>
          <p14:tracePt t="36180" x="9483725" y="2419350"/>
          <p14:tracePt t="36196" x="9509125" y="2419350"/>
          <p14:tracePt t="36213" x="9547225" y="2419350"/>
          <p14:tracePt t="36230" x="9585325" y="2419350"/>
          <p14:tracePt t="36234" x="9598025" y="2419350"/>
          <p14:tracePt t="36246" x="9617075" y="2419350"/>
          <p14:tracePt t="36263" x="9661525" y="2425700"/>
          <p14:tracePt t="36280" x="9693275" y="2425700"/>
          <p14:tracePt t="36296" x="9744075" y="2432050"/>
          <p14:tracePt t="36313" x="9775825" y="2432050"/>
          <p14:tracePt t="36330" x="9820275" y="2438400"/>
          <p14:tracePt t="36333" x="9832975" y="2438400"/>
          <p14:tracePt t="36347" x="9852025" y="2438400"/>
          <p14:tracePt t="36349" x="9858375" y="2444750"/>
          <p14:tracePt t="36363" x="9864725" y="2444750"/>
          <p14:tracePt t="36380" x="9883775" y="2451100"/>
          <p14:tracePt t="36396" x="9902825" y="2451100"/>
          <p14:tracePt t="36399" x="9921875" y="2451100"/>
          <p14:tracePt t="36413" x="9934575" y="2457450"/>
          <p14:tracePt t="36429" x="9966325" y="2457450"/>
          <p14:tracePt t="36446" x="10004425" y="2457450"/>
          <p14:tracePt t="36463" x="10036175" y="2457450"/>
          <p14:tracePt t="36464" x="10055225" y="2457450"/>
          <p14:tracePt t="36479" x="10067925" y="2457450"/>
          <p14:tracePt t="36496" x="10099675" y="2457450"/>
          <p14:tracePt t="36513" x="10131425" y="2457450"/>
          <p14:tracePt t="36531" x="10175875" y="2457450"/>
          <p14:tracePt t="36547" x="10188575" y="2457450"/>
          <p14:tracePt t="36564" x="10207625" y="2457450"/>
          <p14:tracePt t="36566" x="10220325" y="2457450"/>
          <p14:tracePt t="36581" x="10239375" y="2457450"/>
          <p14:tracePt t="36597" x="10252075" y="2457450"/>
          <p14:tracePt t="36614" x="10271125" y="2457450"/>
          <p14:tracePt t="36616" x="10277475" y="2457450"/>
          <p14:tracePt t="36631" x="10296525" y="2457450"/>
          <p14:tracePt t="36648" x="10309225" y="2457450"/>
          <p14:tracePt t="36680" x="10315575" y="2457450"/>
          <p14:tracePt t="36697" x="10328275" y="2457450"/>
          <p14:tracePt t="36714" x="10334625" y="2457450"/>
          <p14:tracePt t="36716" x="10340975" y="2457450"/>
          <p14:tracePt t="36731" x="10372725" y="2457450"/>
          <p14:tracePt t="36746" x="10391775" y="2457450"/>
          <p14:tracePt t="36763" x="10410825" y="2451100"/>
          <p14:tracePt t="36780" x="10417175" y="2451100"/>
          <p14:tracePt t="36796" x="10429875" y="2451100"/>
          <p14:tracePt t="36813" x="10455275" y="2451100"/>
          <p14:tracePt t="36830" x="10480675" y="2451100"/>
          <p14:tracePt t="36846" x="10499725" y="2444750"/>
          <p14:tracePt t="36864" x="10506075" y="2444750"/>
          <p14:tracePt t="36880" x="10518775" y="2444750"/>
          <p14:tracePt t="36898" x="10525125" y="2444750"/>
          <p14:tracePt t="36914" x="10531475" y="2438400"/>
          <p14:tracePt t="36931" x="10544175" y="2438400"/>
          <p14:tracePt t="36947" x="10550525" y="2438400"/>
          <p14:tracePt t="36964" x="10556875" y="2432050"/>
          <p14:tracePt t="36980" x="10569575" y="2432050"/>
          <p14:tracePt t="36997" x="10575925" y="2432050"/>
          <p14:tracePt t="37014" x="10594975" y="2432050"/>
          <p14:tracePt t="37031" x="10607675" y="2425700"/>
          <p14:tracePt t="37047" x="10614025" y="2425700"/>
          <p14:tracePt t="37064" x="10620375" y="2419350"/>
          <p14:tracePt t="37081" x="10633075" y="2419350"/>
          <p14:tracePt t="37098" x="10664825" y="2419350"/>
          <p14:tracePt t="37114" x="10683875" y="2413000"/>
          <p14:tracePt t="37131" x="10690225" y="2413000"/>
          <p14:tracePt t="37204" x="10690225" y="2406650"/>
          <p14:tracePt t="37236" x="10690225" y="2400300"/>
          <p14:tracePt t="37246" x="10696575" y="2387600"/>
          <p14:tracePt t="37264" x="10696575" y="2374900"/>
          <p14:tracePt t="37281" x="10702925" y="2362200"/>
          <p14:tracePt t="37286" x="10702925" y="2355850"/>
          <p14:tracePt t="37298" x="10702925" y="2343150"/>
          <p14:tracePt t="37315" x="10702925" y="2324100"/>
          <p14:tracePt t="37320" x="10702925" y="2311400"/>
          <p14:tracePt t="37331" x="10702925" y="2305050"/>
          <p14:tracePt t="37348" x="10709275" y="2292350"/>
          <p14:tracePt t="37351" x="10709275" y="2279650"/>
          <p14:tracePt t="37365" x="10709275" y="2273300"/>
          <p14:tracePt t="37381" x="10709275" y="2260600"/>
          <p14:tracePt t="37387" x="10709275" y="2254250"/>
          <p14:tracePt t="37398" x="10709275" y="2241550"/>
          <p14:tracePt t="37415" x="10709275" y="2228850"/>
          <p14:tracePt t="37431" x="10709275" y="2216150"/>
          <p14:tracePt t="37448" x="10709275" y="2203450"/>
          <p14:tracePt t="37451" x="10709275" y="2197100"/>
          <p14:tracePt t="37465" x="10709275" y="2190750"/>
          <p14:tracePt t="37481" x="10709275" y="2184400"/>
          <p14:tracePt t="37498" x="10709275" y="2178050"/>
          <p14:tracePt t="37515" x="10709275" y="2171700"/>
          <p14:tracePt t="37531" x="10702925" y="2165350"/>
          <p14:tracePt t="37548" x="10702925" y="2159000"/>
          <p14:tracePt t="37564" x="10702925" y="2152650"/>
          <p14:tracePt t="37585" x="10702925" y="2146300"/>
          <p14:tracePt t="37598" x="10696575" y="2146300"/>
          <p14:tracePt t="37615" x="10696575" y="2139950"/>
          <p14:tracePt t="37643" x="10696575" y="2133600"/>
          <p14:tracePt t="37719" x="10690225" y="2133600"/>
          <p14:tracePt t="37866" x="10677525" y="2133600"/>
          <p14:tracePt t="37873" x="10664825" y="2133600"/>
          <p14:tracePt t="37883" x="10645775" y="2133600"/>
          <p14:tracePt t="37898" x="10626725" y="2133600"/>
          <p14:tracePt t="37914" x="10601325" y="2133600"/>
          <p14:tracePt t="37931" x="10575925" y="2133600"/>
          <p14:tracePt t="37948" x="10531475" y="2133600"/>
          <p14:tracePt t="37965" x="10493375" y="2139950"/>
          <p14:tracePt t="37981" x="10448925" y="2139950"/>
          <p14:tracePt t="37999" x="10410825" y="2146300"/>
          <p14:tracePt t="38015" x="10372725" y="2152650"/>
          <p14:tracePt t="38032" x="10321925" y="2152650"/>
          <p14:tracePt t="38048" x="10271125" y="2159000"/>
          <p14:tracePt t="38066" x="10201275" y="2159000"/>
          <p14:tracePt t="38082" x="10144125" y="2159000"/>
          <p14:tracePt t="38099" x="10074275" y="2152650"/>
          <p14:tracePt t="38115" x="10017125" y="2152650"/>
          <p14:tracePt t="38132" x="9972675" y="2146300"/>
          <p14:tracePt t="38148" x="9915525" y="2139950"/>
          <p14:tracePt t="38166" x="9864725" y="2139950"/>
          <p14:tracePt t="38182" x="9794875" y="2133600"/>
          <p14:tracePt t="38199" x="9744075" y="2127250"/>
          <p14:tracePt t="38215" x="9680575" y="2120900"/>
          <p14:tracePt t="38232" x="9617075" y="2120900"/>
          <p14:tracePt t="38249" x="9566275" y="2120900"/>
          <p14:tracePt t="38265" x="9502775" y="2120900"/>
          <p14:tracePt t="38282" x="9445625" y="2120900"/>
          <p14:tracePt t="38299" x="9388475" y="2114550"/>
          <p14:tracePt t="38315" x="9344025" y="2114550"/>
          <p14:tracePt t="38332" x="9299575" y="2114550"/>
          <p14:tracePt t="38349" x="9242425" y="2114550"/>
          <p14:tracePt t="38365" x="9197975" y="2108200"/>
          <p14:tracePt t="38382" x="9147175" y="2108200"/>
          <p14:tracePt t="38399" x="9107488" y="2108200"/>
          <p14:tracePt t="38416" x="9069388" y="2108200"/>
          <p14:tracePt t="38432" x="9031288" y="2114550"/>
          <p14:tracePt t="38449" x="8986838" y="2114550"/>
          <p14:tracePt t="38465" x="8942388" y="2114550"/>
          <p14:tracePt t="38482" x="8897938" y="2114550"/>
          <p14:tracePt t="38499" x="8847138" y="2114550"/>
          <p14:tracePt t="38505" x="8828088" y="2114550"/>
          <p14:tracePt t="38516" x="8809038" y="2114550"/>
          <p14:tracePt t="38532" x="8770938" y="2114550"/>
          <p14:tracePt t="38549" x="8739188" y="2114550"/>
          <p14:tracePt t="38566" x="8688388" y="2114550"/>
          <p14:tracePt t="38570" x="8669338" y="2114550"/>
          <p14:tracePt t="38582" x="8643938" y="2114550"/>
          <p14:tracePt t="38599" x="8618538" y="2114550"/>
          <p14:tracePt t="38605" x="8605838" y="2120900"/>
          <p14:tracePt t="38616" x="8599488" y="2120900"/>
          <p14:tracePt t="38632" x="8586788" y="2120900"/>
          <p14:tracePt t="38635" x="8574088" y="2127250"/>
          <p14:tracePt t="38654" x="8567738" y="2127250"/>
          <p14:tracePt t="38794" x="8567738" y="2133600"/>
          <p14:tracePt t="38900" x="8574088" y="2133600"/>
          <p14:tracePt t="38925" x="8574088" y="2139950"/>
          <p14:tracePt t="38940" x="8580438" y="2139950"/>
          <p14:tracePt t="38951" x="8580438" y="2146300"/>
          <p14:tracePt t="38959" x="8586788" y="2152650"/>
          <p14:tracePt t="38999" x="8593138" y="2152650"/>
          <p14:tracePt t="39017" x="8593138" y="2159000"/>
          <p14:tracePt t="39026" x="8599488" y="2159000"/>
          <p14:tracePt t="39033" x="8605838" y="2165350"/>
          <p14:tracePt t="39049" x="8612188" y="2171700"/>
          <p14:tracePt t="39067" x="8624888" y="2178050"/>
          <p14:tracePt t="39082" x="8624888" y="2184400"/>
          <p14:tracePt t="39099" x="8624888" y="2190750"/>
          <p14:tracePt t="39116" x="8624888" y="2203450"/>
          <p14:tracePt t="39132" x="8631238" y="2216150"/>
          <p14:tracePt t="39149" x="8631238" y="2241550"/>
          <p14:tracePt t="39166" x="8631238" y="2254250"/>
          <p14:tracePt t="39182" x="8631238" y="2273300"/>
          <p14:tracePt t="39199" x="8637588" y="2286000"/>
          <p14:tracePt t="39216" x="8637588" y="2311400"/>
          <p14:tracePt t="39233" x="8637588" y="2336800"/>
          <p14:tracePt t="39249" x="8631238" y="2349500"/>
          <p14:tracePt t="39266" x="8631238" y="2355850"/>
          <p14:tracePt t="39283" x="8631238" y="2368550"/>
          <p14:tracePt t="39299" x="8631238" y="2374900"/>
          <p14:tracePt t="39555" x="0" y="0"/>
        </p14:tracePtLst>
        <p14:tracePtLst>
          <p14:tracePt t="40365" x="8720138" y="2393950"/>
          <p14:tracePt t="40458" x="8720138" y="2400300"/>
          <p14:tracePt t="40509" x="8720138" y="2406650"/>
          <p14:tracePt t="40519" x="8720138" y="2419350"/>
          <p14:tracePt t="40526" x="8720138" y="2425700"/>
          <p14:tracePt t="40535" x="8720138" y="2438400"/>
          <p14:tracePt t="40551" x="8720138" y="2457450"/>
          <p14:tracePt t="40569" x="8720138" y="2470150"/>
          <p14:tracePt t="40573" x="8720138" y="2482850"/>
          <p14:tracePt t="40584" x="8720138" y="2489200"/>
          <p14:tracePt t="40601" x="8720138" y="2501900"/>
          <p14:tracePt t="40618" x="8720138" y="2520950"/>
          <p14:tracePt t="40635" x="8720138" y="2540000"/>
          <p14:tracePt t="40652" x="8720138" y="2552700"/>
          <p14:tracePt t="40669" x="8720138" y="2573338"/>
          <p14:tracePt t="40673" x="8720138" y="2579688"/>
          <p14:tracePt t="40702" x="8726488" y="2592388"/>
          <p14:tracePt t="40735" x="8726488" y="2598738"/>
          <p14:tracePt t="40752" x="8726488" y="2605088"/>
          <p14:tracePt t="40755" x="8726488" y="2611438"/>
          <p14:tracePt t="40770" x="8726488" y="2617788"/>
          <p14:tracePt t="40785" x="8732838" y="2617788"/>
          <p14:tracePt t="40818" x="8732838" y="2624138"/>
          <p14:tracePt t="40835" x="8739188" y="2630488"/>
          <p14:tracePt t="40851" x="8745538" y="2636838"/>
          <p14:tracePt t="40856" x="8745538" y="2643188"/>
          <p14:tracePt t="40885" x="8751888" y="2643188"/>
          <p14:tracePt t="40941" x="8758238" y="2643188"/>
          <p14:tracePt t="40949" x="8764588" y="2649538"/>
          <p14:tracePt t="40965" x="8802688" y="2662238"/>
          <p14:tracePt t="40975" x="8821738" y="2668588"/>
          <p14:tracePt t="40985" x="8859838" y="2681288"/>
          <p14:tracePt t="41002" x="8910638" y="2681288"/>
          <p14:tracePt t="41007" x="8936038" y="2687638"/>
          <p14:tracePt t="41019" x="8974138" y="2687638"/>
          <p14:tracePt t="41034" x="9024938" y="2687638"/>
          <p14:tracePt t="41037" x="9063038" y="2687638"/>
          <p14:tracePt t="41051" x="9088438" y="2687638"/>
          <p14:tracePt t="41067" x="9139238" y="2687638"/>
          <p14:tracePt t="41084" x="9210675" y="2681288"/>
          <p14:tracePt t="41101" x="9280525" y="2681288"/>
          <p14:tracePt t="41117" x="9337675" y="2681288"/>
          <p14:tracePt t="41134" x="9426575" y="2681288"/>
          <p14:tracePt t="41151" x="9496425" y="2681288"/>
          <p14:tracePt t="41168" x="9578975" y="2681288"/>
          <p14:tracePt t="41184" x="9648825" y="2681288"/>
          <p14:tracePt t="41201" x="9699625" y="2681288"/>
          <p14:tracePt t="41202" x="9725025" y="2681288"/>
          <p14:tracePt t="41218" x="9756775" y="2681288"/>
          <p14:tracePt t="41235" x="9807575" y="2681288"/>
          <p14:tracePt t="41236" x="9845675" y="2674938"/>
          <p14:tracePt t="41251" x="9871075" y="2674938"/>
          <p14:tracePt t="41268" x="9959975" y="2674938"/>
          <p14:tracePt t="41284" x="9985375" y="2674938"/>
          <p14:tracePt t="41301" x="10048875" y="2681288"/>
          <p14:tracePt t="41302" x="10067925" y="2681288"/>
          <p14:tracePt t="41318" x="10112375" y="2681288"/>
          <p14:tracePt t="41334" x="10144125" y="2681288"/>
          <p14:tracePt t="41338" x="10169525" y="2681288"/>
          <p14:tracePt t="41351" x="10194925" y="2681288"/>
          <p14:tracePt t="41368" x="10296525" y="2681288"/>
          <p14:tracePt t="41385" x="10366375" y="2681288"/>
          <p14:tracePt t="41402" x="10391775" y="2681288"/>
          <p14:tracePt t="41403" x="10417175" y="2681288"/>
          <p14:tracePt t="41419" x="10487025" y="2681288"/>
          <p14:tracePt t="41435" x="10550525" y="2681288"/>
          <p14:tracePt t="41452" x="10594975" y="2681288"/>
          <p14:tracePt t="41470" x="10683875" y="2681288"/>
          <p14:tracePt t="41485" x="10741025" y="2681288"/>
          <p14:tracePt t="41502" x="10766425" y="2681288"/>
          <p14:tracePt t="41503" x="10798175" y="2681288"/>
          <p14:tracePt t="41519" x="10836275" y="2674938"/>
          <p14:tracePt t="41535" x="10874375" y="2668588"/>
          <p14:tracePt t="41552" x="10899775" y="2668588"/>
          <p14:tracePt t="41570" x="10906125" y="2662238"/>
          <p14:tracePt t="41676" x="10906125" y="2655888"/>
          <p14:tracePt t="41684" x="10906125" y="2643188"/>
          <p14:tracePt t="41702" x="10906125" y="2624138"/>
          <p14:tracePt t="41719" x="10906125" y="2605088"/>
          <p14:tracePt t="41735" x="10899775" y="2592388"/>
          <p14:tracePt t="41752" x="10887075" y="2573338"/>
          <p14:tracePt t="41770" x="10868025" y="2546350"/>
          <p14:tracePt t="41785" x="10855325" y="2527300"/>
          <p14:tracePt t="41802" x="10842625" y="2520950"/>
          <p14:tracePt t="41819" x="10842625" y="2514600"/>
          <p14:tracePt t="41835" x="10842625" y="2508250"/>
          <p14:tracePt t="41852" x="10829925" y="2495550"/>
          <p14:tracePt t="41869" x="10823575" y="2489200"/>
          <p14:tracePt t="41885" x="10817225" y="2482850"/>
          <p14:tracePt t="41902" x="10804525" y="2482850"/>
          <p14:tracePt t="41919" x="10791825" y="2476500"/>
          <p14:tracePt t="41935" x="10766425" y="2470150"/>
          <p14:tracePt t="41952" x="10747375" y="2470150"/>
          <p14:tracePt t="41969" x="10721975" y="2463800"/>
          <p14:tracePt t="41986" x="10709275" y="2463800"/>
          <p14:tracePt t="42002" x="10696575" y="2463800"/>
          <p14:tracePt t="42019" x="10683875" y="2463800"/>
          <p14:tracePt t="42035" x="10677525" y="2463800"/>
          <p14:tracePt t="42052" x="10652125" y="2457450"/>
          <p14:tracePt t="42070" x="10639425" y="2451100"/>
          <p14:tracePt t="42074" x="10626725" y="2451100"/>
          <p14:tracePt t="42085" x="10626725" y="2444750"/>
          <p14:tracePt t="42102" x="10614025" y="2444750"/>
          <p14:tracePt t="42119" x="10594975" y="2438400"/>
          <p14:tracePt t="42135" x="10556875" y="2438400"/>
          <p14:tracePt t="42152" x="10518775" y="2438400"/>
          <p14:tracePt t="42169" x="10461625" y="2438400"/>
          <p14:tracePt t="42185" x="10429875" y="2444750"/>
          <p14:tracePt t="42202" x="10385425" y="2444750"/>
          <p14:tracePt t="42219" x="10347325" y="2444750"/>
          <p14:tracePt t="42235" x="10302875" y="2444750"/>
          <p14:tracePt t="42252" x="10245725" y="2451100"/>
          <p14:tracePt t="42269" x="10175875" y="2451100"/>
          <p14:tracePt t="42286" x="10061575" y="2451100"/>
          <p14:tracePt t="42302" x="9998075" y="2444750"/>
          <p14:tracePt t="42319" x="9940925" y="2444750"/>
          <p14:tracePt t="42336" x="9902825" y="2444750"/>
          <p14:tracePt t="42338" x="9871075" y="2444750"/>
          <p14:tracePt t="42352" x="9845675" y="2444750"/>
          <p14:tracePt t="42369" x="9775825" y="2438400"/>
          <p14:tracePt t="42371" x="9744075" y="2438400"/>
          <p14:tracePt t="42386" x="9718675" y="2432050"/>
          <p14:tracePt t="42402" x="9661525" y="2432050"/>
          <p14:tracePt t="42419" x="9629775" y="2432050"/>
          <p14:tracePt t="42421" x="9604375" y="2432050"/>
          <p14:tracePt t="42436" x="9591675" y="2432050"/>
          <p14:tracePt t="42453" x="9553575" y="2432050"/>
          <p14:tracePt t="42469" x="9515475" y="2432050"/>
          <p14:tracePt t="42471" x="9496425" y="2432050"/>
          <p14:tracePt t="42486" x="9458325" y="2432050"/>
          <p14:tracePt t="42502" x="9439275" y="2432050"/>
          <p14:tracePt t="42519" x="9388475" y="2432050"/>
          <p14:tracePt t="42520" x="9369425" y="2432050"/>
          <p14:tracePt t="42536" x="9324975" y="2432050"/>
          <p14:tracePt t="42553" x="9299575" y="2432050"/>
          <p14:tracePt t="42569" x="9274175" y="2432050"/>
          <p14:tracePt t="42586" x="9223375" y="2432050"/>
          <p14:tracePt t="42602" x="9166225" y="2432050"/>
          <p14:tracePt t="42619" x="9132888" y="2432050"/>
          <p14:tracePt t="42621" x="9094788" y="2432050"/>
          <p14:tracePt t="42636" x="9050338" y="2432050"/>
          <p14:tracePt t="42652" x="9005888" y="2432050"/>
          <p14:tracePt t="42669" x="8986838" y="2432050"/>
          <p14:tracePt t="42686" x="8929688" y="2432050"/>
          <p14:tracePt t="42702" x="8885238" y="2432050"/>
          <p14:tracePt t="42719" x="8834438" y="2432050"/>
          <p14:tracePt t="42736" x="8809038" y="2432050"/>
          <p14:tracePt t="42752" x="8796338" y="2432050"/>
          <p14:tracePt t="42770" x="8777288" y="2432050"/>
          <p14:tracePt t="42787" x="8751888" y="2438400"/>
          <p14:tracePt t="42803" x="8720138" y="2444750"/>
          <p14:tracePt t="42820" x="8707438" y="2444750"/>
          <p14:tracePt t="42837" x="8694738" y="2451100"/>
          <p14:tracePt t="42853" x="8682038" y="2451100"/>
          <p14:tracePt t="42870" x="8675688" y="2451100"/>
          <p14:tracePt t="42928" x="8669338" y="2451100"/>
          <p14:tracePt t="43109" x="0" y="0"/>
        </p14:tracePtLst>
        <p14:tracePtLst>
          <p14:tracePt t="43920" x="8694738" y="2725738"/>
          <p14:tracePt t="44105" x="8694738" y="2732088"/>
          <p14:tracePt t="44112" x="8701088" y="2744788"/>
          <p14:tracePt t="44121" x="8701088" y="2757488"/>
          <p14:tracePt t="44137" x="8701088" y="2770188"/>
          <p14:tracePt t="44154" x="8701088" y="2776538"/>
          <p14:tracePt t="44172" x="8701088" y="2789238"/>
          <p14:tracePt t="44188" x="8707438" y="2801938"/>
          <p14:tracePt t="44204" x="8707438" y="2814638"/>
          <p14:tracePt t="44221" x="8707438" y="2833688"/>
          <p14:tracePt t="44254" x="8713788" y="2846388"/>
          <p14:tracePt t="44271" x="8713788" y="2859088"/>
          <p14:tracePt t="44287" x="8713788" y="2865438"/>
          <p14:tracePt t="44304" x="8713788" y="2878138"/>
          <p14:tracePt t="44321" x="8720138" y="2884488"/>
          <p14:tracePt t="44338" x="8720138" y="2890838"/>
          <p14:tracePt t="44355" x="8720138" y="2897188"/>
          <p14:tracePt t="44372" x="8720138" y="2903538"/>
          <p14:tracePt t="44388" x="8726488" y="2903538"/>
          <p14:tracePt t="44461" x="8726488" y="2909888"/>
          <p14:tracePt t="44677" x="8732838" y="2909888"/>
          <p14:tracePt t="44737" x="8751888" y="2909888"/>
          <p14:tracePt t="44743" x="8770938" y="2909888"/>
          <p14:tracePt t="44757" x="8840788" y="2916238"/>
          <p14:tracePt t="44774" x="8878888" y="2916238"/>
          <p14:tracePt t="44779" x="8910638" y="2916238"/>
          <p14:tracePt t="44789" x="8961438" y="2916238"/>
          <p14:tracePt t="44807" x="9043988" y="2909888"/>
          <p14:tracePt t="44822" x="9088438" y="2909888"/>
          <p14:tracePt t="44839" x="9147175" y="2909888"/>
          <p14:tracePt t="44841" x="9185275" y="2909888"/>
          <p14:tracePt t="44855" x="9217025" y="2909888"/>
          <p14:tracePt t="44874" x="9286875" y="2909888"/>
          <p14:tracePt t="44889" x="9305925" y="2903538"/>
          <p14:tracePt t="44906" x="9344025" y="2903538"/>
          <p14:tracePt t="44908" x="9363075" y="2903538"/>
          <p14:tracePt t="44922" x="9407525" y="2903538"/>
          <p14:tracePt t="44939" x="9445625" y="2903538"/>
          <p14:tracePt t="44941" x="9471025" y="2903538"/>
          <p14:tracePt t="44955" x="9483725" y="2903538"/>
          <p14:tracePt t="44974" x="9534525" y="2903538"/>
          <p14:tracePt t="44989" x="9566275" y="2903538"/>
          <p14:tracePt t="45006" x="9604375" y="2903538"/>
          <p14:tracePt t="45023" x="9661525" y="2903538"/>
          <p14:tracePt t="45039" x="9699625" y="2903538"/>
          <p14:tracePt t="45055" x="9725025" y="2903538"/>
          <p14:tracePt t="45074" x="9756775" y="2903538"/>
          <p14:tracePt t="45089" x="9788525" y="2903538"/>
          <p14:tracePt t="45106" x="9832975" y="2897188"/>
          <p14:tracePt t="45123" x="9871075" y="2897188"/>
          <p14:tracePt t="45139" x="9909175" y="2890838"/>
          <p14:tracePt t="45156" x="9953625" y="2890838"/>
          <p14:tracePt t="45174" x="9985375" y="2890838"/>
          <p14:tracePt t="45189" x="10010775" y="2890838"/>
          <p14:tracePt t="45206" x="10029825" y="2890838"/>
          <p14:tracePt t="45222" x="10055225" y="2884488"/>
          <p14:tracePt t="45239" x="10093325" y="2878138"/>
          <p14:tracePt t="45256" x="10131425" y="2878138"/>
          <p14:tracePt t="45274" x="10163175" y="2878138"/>
          <p14:tracePt t="45288" x="10182225" y="2871788"/>
          <p14:tracePt t="45305" x="10226675" y="2871788"/>
          <p14:tracePt t="45322" x="10277475" y="2871788"/>
          <p14:tracePt t="45338" x="10334625" y="2871788"/>
          <p14:tracePt t="45355" x="10366375" y="2871788"/>
          <p14:tracePt t="45373" x="10391775" y="2871788"/>
          <p14:tracePt t="45389" x="10410825" y="2871788"/>
          <p14:tracePt t="45405" x="10442575" y="2878138"/>
          <p14:tracePt t="45422" x="10480675" y="2884488"/>
          <p14:tracePt t="45439" x="10506075" y="2884488"/>
          <p14:tracePt t="45456" x="10525125" y="2884488"/>
          <p14:tracePt t="45473" x="10531475" y="2884488"/>
          <p14:tracePt t="45490" x="10550525" y="2884488"/>
          <p14:tracePt t="45506" x="10582275" y="2890838"/>
          <p14:tracePt t="45523" x="10601325" y="2890838"/>
          <p14:tracePt t="45605" x="10607675" y="2890838"/>
          <p14:tracePt t="45621" x="10614025" y="2884488"/>
          <p14:tracePt t="45646" x="10620375" y="2878138"/>
          <p14:tracePt t="45656" x="10626725" y="2878138"/>
          <p14:tracePt t="45674" x="10652125" y="2878138"/>
          <p14:tracePt t="45677" x="10677525" y="2871788"/>
          <p14:tracePt t="45690" x="10683875" y="2871788"/>
          <p14:tracePt t="45706" x="10696575" y="2871788"/>
          <p14:tracePt t="45723" x="10702925" y="2865438"/>
          <p14:tracePt t="45785" x="10709275" y="2865438"/>
          <p14:tracePt t="45886" x="10709275" y="2852738"/>
          <p14:tracePt t="45906" x="10702925" y="2833688"/>
          <p14:tracePt t="45923" x="10690225" y="2814638"/>
          <p14:tracePt t="45927" x="10683875" y="2801938"/>
          <p14:tracePt t="45940" x="10683875" y="2789238"/>
          <p14:tracePt t="45956" x="10671175" y="2770188"/>
          <p14:tracePt t="45959" x="10664825" y="2757488"/>
          <p14:tracePt t="45973" x="10652125" y="2751138"/>
          <p14:tracePt t="45990" x="10645775" y="2732088"/>
          <p14:tracePt t="45993" x="10645775" y="2725738"/>
          <p14:tracePt t="46010" x="10645775" y="2719388"/>
          <p14:tracePt t="46041" x="10639425" y="2713038"/>
          <p14:tracePt t="46110" x="10639425" y="2706688"/>
          <p14:tracePt t="46141" x="10639425" y="2700338"/>
          <p14:tracePt t="46250" x="10633075" y="2700338"/>
          <p14:tracePt t="46381" x="10620375" y="2700338"/>
          <p14:tracePt t="46389" x="10601325" y="2700338"/>
          <p14:tracePt t="46406" x="10537825" y="2700338"/>
          <p14:tracePt t="46423" x="10487025" y="2700338"/>
          <p14:tracePt t="46439" x="10410825" y="2700338"/>
          <p14:tracePt t="46456" x="10353675" y="2706688"/>
          <p14:tracePt t="46473" x="10296525" y="2706688"/>
          <p14:tracePt t="46490" x="10233025" y="2713038"/>
          <p14:tracePt t="46506" x="10169525" y="2713038"/>
          <p14:tracePt t="46523" x="10086975" y="2713038"/>
          <p14:tracePt t="46540" x="10010775" y="2706688"/>
          <p14:tracePt t="46556" x="9902825" y="2700338"/>
          <p14:tracePt t="46573" x="9820275" y="2700338"/>
          <p14:tracePt t="46590" x="9712325" y="2687638"/>
          <p14:tracePt t="46606" x="9591675" y="2681288"/>
          <p14:tracePt t="46623" x="9515475" y="2674938"/>
          <p14:tracePt t="46640" x="9420225" y="2668588"/>
          <p14:tracePt t="46656" x="9350375" y="2662238"/>
          <p14:tracePt t="46673" x="9286875" y="2662238"/>
          <p14:tracePt t="46690" x="9236075" y="2655888"/>
          <p14:tracePt t="46706" x="9191625" y="2655888"/>
          <p14:tracePt t="46723" x="9153525" y="2655888"/>
          <p14:tracePt t="46740" x="9120188" y="2655888"/>
          <p14:tracePt t="46756" x="9082088" y="2655888"/>
          <p14:tracePt t="46773" x="9063038" y="2655888"/>
          <p14:tracePt t="46790" x="9043988" y="2662238"/>
          <p14:tracePt t="46806" x="9031288" y="2668588"/>
          <p14:tracePt t="46823" x="9012238" y="2668588"/>
          <p14:tracePt t="46840" x="8986838" y="2668588"/>
          <p14:tracePt t="46857" x="8974138" y="2668588"/>
          <p14:tracePt t="46874" x="8961438" y="2668588"/>
          <p14:tracePt t="46890" x="8948738" y="2674938"/>
          <p14:tracePt t="46907" x="8923338" y="2674938"/>
          <p14:tracePt t="46923" x="8904288" y="2674938"/>
          <p14:tracePt t="46940" x="8878888" y="2674938"/>
          <p14:tracePt t="46957" x="8872538" y="2674938"/>
          <p14:tracePt t="46977" x="8866188" y="2674938"/>
          <p14:tracePt t="4745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WHERE clausule – welke rijen wil je zien?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achternaam, woonplaats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WHERE  woonplaats='Amsterdam';</a:t>
            </a: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1150D63-43EA-4E03-8D80-8BD242B97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980" y="2819315"/>
            <a:ext cx="2940839" cy="21029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2177A5-1480-4DC2-8A52-CD7B9391E29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09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7908"/>
    </mc:Choice>
    <mc:Fallback xmlns="">
      <p:transition spd="slow" advTm="37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875" x="3697288" y="1492250"/>
          <p14:tracePt t="8952" x="3703638" y="1492250"/>
          <p14:tracePt t="9058" x="3709988" y="1492250"/>
          <p14:tracePt t="9067" x="3716338" y="1492250"/>
          <p14:tracePt t="9076" x="3722688" y="1492250"/>
          <p14:tracePt t="9089" x="3729038" y="1498600"/>
          <p14:tracePt t="9106" x="3748088" y="1498600"/>
          <p14:tracePt t="9122" x="3773488" y="1498600"/>
          <p14:tracePt t="9139" x="3811588" y="1498600"/>
          <p14:tracePt t="9156" x="3843338" y="1504950"/>
          <p14:tracePt t="9172" x="3875088" y="1504950"/>
          <p14:tracePt t="9189" x="3894138" y="1504950"/>
          <p14:tracePt t="9206" x="3900488" y="1504950"/>
          <p14:tracePt t="9223" x="3906838" y="1504950"/>
          <p14:tracePt t="9239" x="3925888" y="1504950"/>
          <p14:tracePt t="9256" x="3944938" y="1504950"/>
          <p14:tracePt t="9273" x="3970338" y="1511300"/>
          <p14:tracePt t="9290" x="3989388" y="1511300"/>
          <p14:tracePt t="9306" x="4021138" y="1511300"/>
          <p14:tracePt t="9323" x="4046538" y="1511300"/>
          <p14:tracePt t="9340" x="4084638" y="1511300"/>
          <p14:tracePt t="9356" x="4110038" y="1517650"/>
          <p14:tracePt t="9373" x="4135438" y="1517650"/>
          <p14:tracePt t="9390" x="4173538" y="1524000"/>
          <p14:tracePt t="9406" x="4179888" y="1530350"/>
          <p14:tracePt t="9423" x="4186238" y="1530350"/>
          <p14:tracePt t="9737" x="0" y="0"/>
        </p14:tracePtLst>
        <p14:tracePtLst>
          <p14:tracePt t="10780" x="5049838" y="1568450"/>
          <p14:tracePt t="10947" x="0" y="0"/>
        </p14:tracePtLst>
        <p14:tracePtLst>
          <p14:tracePt t="21705" x="1149350" y="2687638"/>
          <p14:tracePt t="22030" x="1162050" y="2681288"/>
          <p14:tracePt t="22039" x="1168400" y="2681288"/>
          <p14:tracePt t="22053" x="1187450" y="2681288"/>
          <p14:tracePt t="22069" x="1200150" y="2681288"/>
          <p14:tracePt t="22119" x="1206500" y="2681288"/>
          <p14:tracePt t="22145" x="1212850" y="2681288"/>
          <p14:tracePt t="22152" x="1219200" y="2681288"/>
          <p14:tracePt t="22169" x="1231900" y="2681288"/>
          <p14:tracePt t="22186" x="1257300" y="2681288"/>
          <p14:tracePt t="22202" x="1295400" y="2687638"/>
          <p14:tracePt t="22219" x="1327150" y="2693988"/>
          <p14:tracePt t="22236" x="1365250" y="2700338"/>
          <p14:tracePt t="22252" x="1384300" y="2700338"/>
          <p14:tracePt t="22269" x="1397000" y="2706688"/>
          <p14:tracePt t="22311" x="1403350" y="2706688"/>
          <p14:tracePt t="22319" x="1403350" y="2713038"/>
          <p14:tracePt t="22336" x="1422400" y="2713038"/>
          <p14:tracePt t="22353" x="1441450" y="2725738"/>
          <p14:tracePt t="22369" x="1454150" y="2725738"/>
          <p14:tracePt t="22386" x="1473200" y="2732088"/>
          <p14:tracePt t="22403" x="1485900" y="2732088"/>
          <p14:tracePt t="22419" x="1504950" y="2738438"/>
          <p14:tracePt t="22436" x="1524000" y="2738438"/>
          <p14:tracePt t="22453" x="1549400" y="2738438"/>
          <p14:tracePt t="22469" x="1581150" y="2738438"/>
          <p14:tracePt t="22486" x="1619250" y="2744788"/>
          <p14:tracePt t="22503" x="1657350" y="2744788"/>
          <p14:tracePt t="22519" x="1701800" y="2744788"/>
          <p14:tracePt t="22536" x="1727200" y="2744788"/>
          <p14:tracePt t="22553" x="1765300" y="2751138"/>
          <p14:tracePt t="22569" x="1797050" y="2751138"/>
          <p14:tracePt t="22586" x="1828800" y="2751138"/>
          <p14:tracePt t="22603" x="1854200" y="2751138"/>
          <p14:tracePt t="22620" x="1885950" y="2751138"/>
          <p14:tracePt t="22636" x="1917700" y="2751138"/>
          <p14:tracePt t="22653" x="1936750" y="2751138"/>
          <p14:tracePt t="22669" x="1968500" y="2751138"/>
          <p14:tracePt t="22686" x="1987550" y="2744788"/>
          <p14:tracePt t="22703" x="2006600" y="2738438"/>
          <p14:tracePt t="22719" x="2012950" y="2738438"/>
          <p14:tracePt t="22736" x="2019300" y="2738438"/>
          <p14:tracePt t="22753" x="2038350" y="2738438"/>
          <p14:tracePt t="22770" x="2070100" y="2732088"/>
          <p14:tracePt t="22786" x="2101850" y="2725738"/>
          <p14:tracePt t="22803" x="2127250" y="2713038"/>
          <p14:tracePt t="22820" x="2146300" y="2706688"/>
          <p14:tracePt t="22836" x="2171700" y="2700338"/>
          <p14:tracePt t="22853" x="2197100" y="2693988"/>
          <p14:tracePt t="22870" x="2209800" y="2693988"/>
          <p14:tracePt t="22886" x="2216150" y="2693988"/>
          <p14:tracePt t="22920" x="2216150" y="2687638"/>
          <p14:tracePt t="22937" x="2216150" y="2681288"/>
          <p14:tracePt t="22953" x="2216150" y="2668588"/>
          <p14:tracePt t="22970" x="2216150" y="2649538"/>
          <p14:tracePt t="22973" x="2216150" y="2643188"/>
          <p14:tracePt t="22986" x="2216150" y="2636838"/>
          <p14:tracePt t="23003" x="2203450" y="2617788"/>
          <p14:tracePt t="23006" x="2197100" y="2611438"/>
          <p14:tracePt t="23020" x="2178050" y="2592388"/>
          <p14:tracePt t="23037" x="2165350" y="2573338"/>
          <p14:tracePt t="23039" x="2146300" y="2559050"/>
          <p14:tracePt t="23053" x="2139950" y="2552700"/>
          <p14:tracePt t="23070" x="2114550" y="2533650"/>
          <p14:tracePt t="23073" x="2101850" y="2520950"/>
          <p14:tracePt t="23087" x="2095500" y="2508250"/>
          <p14:tracePt t="23104" x="2082800" y="2489200"/>
          <p14:tracePt t="23120" x="2076450" y="2489200"/>
          <p14:tracePt t="23137" x="2063750" y="2463800"/>
          <p14:tracePt t="23139" x="2057400" y="2457450"/>
          <p14:tracePt t="23154" x="2051050" y="2444750"/>
          <p14:tracePt t="23170" x="2044700" y="2432050"/>
          <p14:tracePt t="23186" x="2038350" y="2432050"/>
          <p14:tracePt t="23203" x="2038350" y="2425700"/>
          <p14:tracePt t="23204" x="2032000" y="2419350"/>
          <p14:tracePt t="23222" x="2032000" y="2413000"/>
          <p14:tracePt t="23237" x="2025650" y="2406650"/>
          <p14:tracePt t="23254" x="2019300" y="2400300"/>
          <p14:tracePt t="23287" x="2006600" y="2393950"/>
          <p14:tracePt t="23304" x="2000250" y="2387600"/>
          <p14:tracePt t="23321" x="1993900" y="2387600"/>
          <p14:tracePt t="23337" x="1981200" y="2381250"/>
          <p14:tracePt t="23354" x="1955800" y="2374900"/>
          <p14:tracePt t="23370" x="1930400" y="2362200"/>
          <p14:tracePt t="23387" x="1898650" y="2355850"/>
          <p14:tracePt t="23403" x="1873250" y="2355850"/>
          <p14:tracePt t="23420" x="1835150" y="2349500"/>
          <p14:tracePt t="23437" x="1803400" y="2349500"/>
          <p14:tracePt t="23453" x="1758950" y="2349500"/>
          <p14:tracePt t="23470" x="1714500" y="2349500"/>
          <p14:tracePt t="23487" x="1670050" y="2349500"/>
          <p14:tracePt t="23504" x="1612900" y="2349500"/>
          <p14:tracePt t="23520" x="1568450" y="2349500"/>
          <p14:tracePt t="23537" x="1517650" y="2349500"/>
          <p14:tracePt t="23553" x="1485900" y="2349500"/>
          <p14:tracePt t="23570" x="1441450" y="2349500"/>
          <p14:tracePt t="23587" x="1403350" y="2349500"/>
          <p14:tracePt t="23604" x="1371600" y="2349500"/>
          <p14:tracePt t="23620" x="1327150" y="2355850"/>
          <p14:tracePt t="23637" x="1301750" y="2355850"/>
          <p14:tracePt t="23654" x="1270000" y="2355850"/>
          <p14:tracePt t="23671" x="1244600" y="2355850"/>
          <p14:tracePt t="23687" x="1206500" y="2355850"/>
          <p14:tracePt t="23704" x="1162050" y="2362200"/>
          <p14:tracePt t="23721" x="1130300" y="2362200"/>
          <p14:tracePt t="23737" x="1098550" y="2368550"/>
          <p14:tracePt t="23754" x="1079500" y="2368550"/>
          <p14:tracePt t="23771" x="1060450" y="2368550"/>
          <p14:tracePt t="23787" x="1041400" y="2368550"/>
          <p14:tracePt t="23804" x="1028700" y="2368550"/>
          <p14:tracePt t="23837" x="1022350" y="2368550"/>
          <p14:tracePt t="23875" x="1022350" y="2374900"/>
          <p14:tracePt t="23954" x="1022350" y="2381250"/>
          <p14:tracePt t="23968" x="1016000" y="2393950"/>
          <p14:tracePt t="23985" x="1016000" y="2400300"/>
          <p14:tracePt t="24005" x="1016000" y="2413000"/>
          <p14:tracePt t="24021" x="1016000" y="2419350"/>
          <p14:tracePt t="24024" x="1016000" y="2432050"/>
          <p14:tracePt t="24038" x="1016000" y="2444750"/>
          <p14:tracePt t="24054" x="1016000" y="2463800"/>
          <p14:tracePt t="24071" x="1016000" y="2476500"/>
          <p14:tracePt t="24088" x="1016000" y="2489200"/>
          <p14:tracePt t="24092" x="1016000" y="2495550"/>
          <p14:tracePt t="24104" x="1016000" y="2501900"/>
          <p14:tracePt t="24121" x="1016000" y="2520950"/>
          <p14:tracePt t="24125" x="1016000" y="2527300"/>
          <p14:tracePt t="24138" x="1022350" y="2533650"/>
          <p14:tracePt t="24154" x="1022350" y="2546350"/>
          <p14:tracePt t="24157" x="1022350" y="2552700"/>
          <p14:tracePt t="24171" x="1028700" y="2559050"/>
          <p14:tracePt t="24188" x="1028700" y="2565400"/>
          <p14:tracePt t="24191" x="1028700" y="2573338"/>
          <p14:tracePt t="24206" x="1028700" y="2579688"/>
          <p14:tracePt t="24238" x="1035050" y="2592388"/>
          <p14:tracePt t="24254" x="1041400" y="2605088"/>
          <p14:tracePt t="24271" x="1047750" y="2624138"/>
          <p14:tracePt t="24287" x="1054100" y="2636838"/>
          <p14:tracePt t="24304" x="1054100" y="2643188"/>
          <p14:tracePt t="24321" x="1066800" y="2662238"/>
          <p14:tracePt t="24338" x="1073150" y="2668588"/>
          <p14:tracePt t="24355" x="1079500" y="2674938"/>
          <p14:tracePt t="24357" x="1079500" y="2681288"/>
          <p14:tracePt t="24371" x="1079500" y="2687638"/>
          <p14:tracePt t="24388" x="1092200" y="2700338"/>
          <p14:tracePt t="24407" x="1098550" y="2706688"/>
          <p14:tracePt t="24422" x="1104900" y="2713038"/>
          <p14:tracePt t="24438" x="1117600" y="2719388"/>
          <p14:tracePt t="24457" x="1136650" y="2725738"/>
          <p14:tracePt t="24472" x="1162050" y="2725738"/>
          <p14:tracePt t="24488" x="1200150" y="2732088"/>
          <p14:tracePt t="24504" x="1231900" y="2732088"/>
          <p14:tracePt t="24522" x="1276350" y="2732088"/>
          <p14:tracePt t="24538" x="1320800" y="2732088"/>
          <p14:tracePt t="24555" x="1358900" y="2732088"/>
          <p14:tracePt t="24572" x="1397000" y="2732088"/>
          <p14:tracePt t="24588" x="1428750" y="2732088"/>
          <p14:tracePt t="24605" x="1466850" y="2732088"/>
          <p14:tracePt t="24622" x="1492250" y="2732088"/>
          <p14:tracePt t="24638" x="1524000" y="2725738"/>
          <p14:tracePt t="24655" x="1562100" y="2725738"/>
          <p14:tracePt t="24672" x="1593850" y="2725738"/>
          <p14:tracePt t="24688" x="1651000" y="2725738"/>
          <p14:tracePt t="24705" x="1689100" y="2725738"/>
          <p14:tracePt t="24722" x="1733550" y="2725738"/>
          <p14:tracePt t="24739" x="1765300" y="2725738"/>
          <p14:tracePt t="24755" x="1809750" y="2725738"/>
          <p14:tracePt t="24772" x="1854200" y="2725738"/>
          <p14:tracePt t="24788" x="1885950" y="2719388"/>
          <p14:tracePt t="24805" x="1917700" y="2719388"/>
          <p14:tracePt t="24822" x="1936750" y="2719388"/>
          <p14:tracePt t="24838" x="1955800" y="2719388"/>
          <p14:tracePt t="24855" x="1974850" y="2719388"/>
          <p14:tracePt t="24872" x="1987550" y="2719388"/>
          <p14:tracePt t="24888" x="2000250" y="2719388"/>
          <p14:tracePt t="24905" x="2006600" y="2719388"/>
          <p14:tracePt t="24938" x="2012950" y="2719388"/>
          <p14:tracePt t="24961" x="2019300" y="2719388"/>
          <p14:tracePt t="25308" x="0" y="0"/>
        </p14:tracePtLst>
        <p14:tracePtLst>
          <p14:tracePt t="27257" x="2419350" y="2744788"/>
          <p14:tracePt t="27406" x="2444750" y="2744788"/>
          <p14:tracePt t="27425" x="2489200" y="2744788"/>
          <p14:tracePt t="27441" x="2565400" y="2744788"/>
          <p14:tracePt t="27458" x="2660650" y="2744788"/>
          <p14:tracePt t="27474" x="2800350" y="2757488"/>
          <p14:tracePt t="27490" x="2901950" y="2770188"/>
          <p14:tracePt t="27507" x="3009900" y="2776538"/>
          <p14:tracePt t="27524" x="3119438" y="2782888"/>
          <p14:tracePt t="27541" x="3195638" y="2789238"/>
          <p14:tracePt t="27557" x="3271838" y="2795588"/>
          <p14:tracePt t="27574" x="3322638" y="2801938"/>
          <p14:tracePt t="27591" x="3379788" y="2801938"/>
          <p14:tracePt t="27608" x="3436938" y="2801938"/>
          <p14:tracePt t="27624" x="3525838" y="2808288"/>
          <p14:tracePt t="27641" x="3621088" y="2808288"/>
          <p14:tracePt t="27658" x="3684588" y="2808288"/>
          <p14:tracePt t="27675" x="3767138" y="2808288"/>
          <p14:tracePt t="27680" x="3805238" y="2808288"/>
          <p14:tracePt t="27692" x="3836988" y="2808288"/>
          <p14:tracePt t="27708" x="3913188" y="2808288"/>
          <p14:tracePt t="27714" x="3944938" y="2808288"/>
          <p14:tracePt t="27725" x="3976688" y="2808288"/>
          <p14:tracePt t="27742" x="4027488" y="2808288"/>
          <p14:tracePt t="27746" x="4052888" y="2808288"/>
          <p14:tracePt t="27759" x="4090988" y="2801938"/>
          <p14:tracePt t="27775" x="4135438" y="2801938"/>
          <p14:tracePt t="27780" x="4179888" y="2801938"/>
          <p14:tracePt t="27791" x="4211638" y="2801938"/>
          <p14:tracePt t="27808" x="4294188" y="2801938"/>
          <p14:tracePt t="27810" x="4364038" y="2801938"/>
          <p14:tracePt t="27825" x="4408488" y="2801938"/>
          <p14:tracePt t="27841" x="4510088" y="2801938"/>
          <p14:tracePt t="27845" x="4541838" y="2801938"/>
          <p14:tracePt t="27858" x="4573588" y="2801938"/>
          <p14:tracePt t="27875" x="4656138" y="2808288"/>
          <p14:tracePt t="27892" x="4732338" y="2808288"/>
          <p14:tracePt t="27908" x="4827588" y="2814638"/>
          <p14:tracePt t="27910" x="4872038" y="2814638"/>
          <p14:tracePt t="27925" x="4910138" y="2814638"/>
          <p14:tracePt t="27942" x="4979988" y="2808288"/>
          <p14:tracePt t="27946" x="5005388" y="2801938"/>
          <p14:tracePt t="27958" x="5037138" y="2801938"/>
          <p14:tracePt t="27975" x="5081588" y="2795588"/>
          <p14:tracePt t="27977" x="5106988" y="2795588"/>
          <p14:tracePt t="27992" x="5145088" y="2795588"/>
          <p14:tracePt t="28008" x="5195888" y="2795588"/>
          <p14:tracePt t="28010" x="5233988" y="2795588"/>
          <p14:tracePt t="28025" x="5253038" y="2795588"/>
          <p14:tracePt t="28042" x="5291138" y="2789238"/>
          <p14:tracePt t="28046" x="5303838" y="2789238"/>
          <p14:tracePt t="28058" x="5316538" y="2789238"/>
          <p14:tracePt t="28075" x="5348288" y="2789238"/>
          <p14:tracePt t="28076" x="5367338" y="2789238"/>
          <p14:tracePt t="28092" x="5405438" y="2789238"/>
          <p14:tracePt t="28108" x="5437188" y="2789238"/>
          <p14:tracePt t="28110" x="5456238" y="2789238"/>
          <p14:tracePt t="28125" x="5475288" y="2789238"/>
          <p14:tracePt t="28142" x="5526088" y="2789238"/>
          <p14:tracePt t="28158" x="5538788" y="2789238"/>
          <p14:tracePt t="28175" x="5589588" y="2795588"/>
          <p14:tracePt t="28177" x="5614988" y="2795588"/>
          <p14:tracePt t="28192" x="5684838" y="2801938"/>
          <p14:tracePt t="28208" x="5735638" y="2808288"/>
          <p14:tracePt t="28225" x="5773738" y="2808288"/>
          <p14:tracePt t="28242" x="5849938" y="2808288"/>
          <p14:tracePt t="28259" x="5881688" y="2814638"/>
          <p14:tracePt t="28275" x="5907088" y="2814638"/>
          <p14:tracePt t="28292" x="5919788" y="2814638"/>
          <p14:tracePt t="28308" x="5932488" y="2814638"/>
          <p14:tracePt t="28325" x="5938838" y="2814638"/>
          <p14:tracePt t="28342" x="5951538" y="2814638"/>
          <p14:tracePt t="28358" x="5957888" y="2814638"/>
          <p14:tracePt t="28375" x="6002338" y="2814638"/>
          <p14:tracePt t="28392" x="6021388" y="2814638"/>
          <p14:tracePt t="28409" x="6034088" y="2814638"/>
          <p14:tracePt t="28425" x="6059488" y="2814638"/>
          <p14:tracePt t="28442" x="6084888" y="2814638"/>
          <p14:tracePt t="28459" x="6116638" y="2814638"/>
          <p14:tracePt t="28475" x="6129338" y="2808288"/>
          <p14:tracePt t="28492" x="6135688" y="2808288"/>
          <p14:tracePt t="28694" x="6135688" y="2801938"/>
          <p14:tracePt t="28707" x="6129338" y="2801938"/>
          <p14:tracePt t="2872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8388" y="404664"/>
            <a:ext cx="10069759" cy="1066800"/>
          </a:xfrm>
        </p:spPr>
        <p:txBody>
          <a:bodyPr/>
          <a:lstStyle/>
          <a:p>
            <a:r>
              <a:rPr lang="nl-NL" altLang="nl-NL" dirty="0"/>
              <a:t>WHERE clausule – welke rijen wil je zien?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68388" y="1600200"/>
            <a:ext cx="8686801" cy="4997152"/>
          </a:xfrm>
        </p:spPr>
        <p:txBody>
          <a:bodyPr/>
          <a:lstStyle/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SELECT achternaam, </a:t>
            </a:r>
            <a:r>
              <a:rPr lang="nl-NL" alt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</a:t>
            </a:r>
            <a:endParaRPr lang="nl-NL" altLang="nl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  werknemer</a:t>
            </a: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WHERE  </a:t>
            </a:r>
            <a:r>
              <a:rPr lang="nl-NL" alt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</a:t>
            </a:r>
            <a:r>
              <a:rPr lang="nl-NL" alt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 2500;</a:t>
            </a:r>
            <a:br>
              <a:rPr lang="nl-NL" altLang="nl-NL" sz="2400" dirty="0">
                <a:cs typeface="Times New Roman" panose="02020603050405020304" pitchFamily="18" charset="0"/>
              </a:rPr>
            </a:br>
            <a:r>
              <a:rPr lang="nl-NL" altLang="nl-NL" sz="2400" dirty="0"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CC91234-C760-48F3-8B90-77FB1F3D41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4033" y="2809788"/>
            <a:ext cx="2578364" cy="191535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7B41812-A6E2-410A-8294-670C2C7825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3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253"/>
    </mc:Choice>
    <mc:Fallback xmlns="">
      <p:transition spd="slow" advTm="22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82" x="2540000" y="2782888"/>
          <p14:tracePt t="4834" x="2546350" y="2782888"/>
          <p14:tracePt t="4842" x="2559050" y="2782888"/>
          <p14:tracePt t="4849" x="2571750" y="2782888"/>
          <p14:tracePt t="4863" x="2584450" y="2782888"/>
          <p14:tracePt t="4865" x="2597150" y="2782888"/>
          <p14:tracePt t="4879" x="2609850" y="2782888"/>
          <p14:tracePt t="4896" x="2641600" y="2789238"/>
          <p14:tracePt t="4899" x="2654300" y="2789238"/>
          <p14:tracePt t="4913" x="2660650" y="2789238"/>
          <p14:tracePt t="4929" x="2686050" y="2789238"/>
          <p14:tracePt t="4934" x="2692400" y="2789238"/>
          <p14:tracePt t="4949" x="2698750" y="2789238"/>
          <p14:tracePt t="4963" x="2711450" y="2789238"/>
          <p14:tracePt t="4979" x="2717800" y="2789238"/>
          <p14:tracePt t="4995" x="2749550" y="2789238"/>
          <p14:tracePt t="4998" x="2768600" y="2789238"/>
          <p14:tracePt t="5012" x="2781300" y="2789238"/>
          <p14:tracePt t="5029" x="2819400" y="2789238"/>
          <p14:tracePt t="5031" x="2832100" y="2782888"/>
          <p14:tracePt t="5045" x="2851150" y="2782888"/>
          <p14:tracePt t="5062" x="2876550" y="2782888"/>
          <p14:tracePt t="5065" x="2889250" y="2782888"/>
          <p14:tracePt t="5079" x="2908300" y="2782888"/>
          <p14:tracePt t="5096" x="2965450" y="2782888"/>
          <p14:tracePt t="5112" x="2978150" y="2782888"/>
          <p14:tracePt t="5129" x="3009900" y="2782888"/>
          <p14:tracePt t="5131" x="3035300" y="2782888"/>
          <p14:tracePt t="5146" x="3062288" y="2782888"/>
          <p14:tracePt t="5162" x="3106738" y="2782888"/>
          <p14:tracePt t="5179" x="3119438" y="2782888"/>
          <p14:tracePt t="5196" x="3170238" y="2782888"/>
          <p14:tracePt t="5212" x="3214688" y="2789238"/>
          <p14:tracePt t="5229" x="3233738" y="2789238"/>
          <p14:tracePt t="5231" x="3252788" y="2789238"/>
          <p14:tracePt t="5246" x="3297238" y="2789238"/>
          <p14:tracePt t="5262" x="3316288" y="2789238"/>
          <p14:tracePt t="5264" x="3328988" y="2789238"/>
          <p14:tracePt t="5279" x="3367088" y="2789238"/>
          <p14:tracePt t="5296" x="3392488" y="2789238"/>
          <p14:tracePt t="5312" x="3430588" y="2789238"/>
          <p14:tracePt t="5329" x="3455988" y="2789238"/>
          <p14:tracePt t="5346" x="3481388" y="2789238"/>
          <p14:tracePt t="5362" x="3500438" y="2789238"/>
          <p14:tracePt t="5379" x="3506788" y="2789238"/>
          <p14:tracePt t="5396" x="3519488" y="2789238"/>
          <p14:tracePt t="5412" x="3532188" y="2789238"/>
          <p14:tracePt t="5429" x="3551238" y="2789238"/>
          <p14:tracePt t="5446" x="3570288" y="2789238"/>
          <p14:tracePt t="5462" x="3582988" y="2789238"/>
          <p14:tracePt t="5479" x="3614738" y="2789238"/>
          <p14:tracePt t="5496" x="3640138" y="2789238"/>
          <p14:tracePt t="5512" x="3678238" y="2789238"/>
          <p14:tracePt t="5529" x="3697288" y="2789238"/>
          <p14:tracePt t="5546" x="3729038" y="2789238"/>
          <p14:tracePt t="5562" x="3767138" y="2789238"/>
          <p14:tracePt t="5579" x="3798888" y="2789238"/>
          <p14:tracePt t="5596" x="3830638" y="2789238"/>
          <p14:tracePt t="5612" x="3849688" y="2789238"/>
          <p14:tracePt t="5629" x="3875088" y="2789238"/>
          <p14:tracePt t="5646" x="3900488" y="2782888"/>
          <p14:tracePt t="5662" x="3925888" y="2776538"/>
          <p14:tracePt t="5679" x="3944938" y="2776538"/>
          <p14:tracePt t="5696" x="3970338" y="2770188"/>
          <p14:tracePt t="5713" x="3989388" y="2763838"/>
          <p14:tracePt t="5729" x="4002088" y="2763838"/>
          <p14:tracePt t="5746" x="4027488" y="2757488"/>
          <p14:tracePt t="5763" x="4052888" y="2751138"/>
          <p14:tracePt t="5779" x="4071938" y="2744788"/>
          <p14:tracePt t="5796" x="4078288" y="2744788"/>
          <p14:tracePt t="5812" x="4084638" y="2738438"/>
          <p14:tracePt t="5829" x="4090988" y="2732088"/>
          <p14:tracePt t="5846" x="4103688" y="2725738"/>
          <p14:tracePt t="5863" x="4116388" y="2713038"/>
          <p14:tracePt t="5879" x="4129088" y="2713038"/>
          <p14:tracePt t="5896" x="4141788" y="2700338"/>
          <p14:tracePt t="5913" x="4148138" y="2693988"/>
          <p14:tracePt t="5929" x="4154488" y="2687638"/>
          <p14:tracePt t="5946" x="4167188" y="2681288"/>
          <p14:tracePt t="5963" x="4173538" y="2674938"/>
          <p14:tracePt t="5979" x="4179888" y="2668588"/>
          <p14:tracePt t="5996" x="4186238" y="2662238"/>
          <p14:tracePt t="6013" x="4192588" y="2649538"/>
          <p14:tracePt t="6032" x="4198938" y="2643188"/>
          <p14:tracePt t="6046" x="4198938" y="2636838"/>
          <p14:tracePt t="6063" x="4205288" y="2630488"/>
          <p14:tracePt t="6080" x="4211638" y="2624138"/>
          <p14:tracePt t="6096" x="4217988" y="2611438"/>
          <p14:tracePt t="6113" x="4217988" y="2598738"/>
          <p14:tracePt t="6130" x="4217988" y="2586038"/>
          <p14:tracePt t="6146" x="4224338" y="2579688"/>
          <p14:tracePt t="6148" x="4224338" y="2573338"/>
          <p14:tracePt t="6163" x="4230688" y="2559050"/>
          <p14:tracePt t="6180" x="4237038" y="2546350"/>
          <p14:tracePt t="6196" x="4237038" y="2527300"/>
          <p14:tracePt t="6213" x="4243388" y="2514600"/>
          <p14:tracePt t="6214" x="4243388" y="2508250"/>
          <p14:tracePt t="6230" x="4243388" y="2501900"/>
          <p14:tracePt t="6247" x="4243388" y="2495550"/>
          <p14:tracePt t="6248" x="4243388" y="2489200"/>
          <p14:tracePt t="6263" x="4249738" y="2489200"/>
          <p14:tracePt t="6280" x="4249738" y="2476500"/>
          <p14:tracePt t="6297" x="4249738" y="2470150"/>
          <p14:tracePt t="6313" x="4249738" y="2463800"/>
          <p14:tracePt t="6314" x="4249738" y="2457450"/>
          <p14:tracePt t="6330" x="4249738" y="2444750"/>
          <p14:tracePt t="6363" x="4249738" y="2425700"/>
          <p14:tracePt t="6380" x="4249738" y="2413000"/>
          <p14:tracePt t="6397" x="4243388" y="2413000"/>
          <p14:tracePt t="6413" x="4243388" y="2406650"/>
          <p14:tracePt t="6414" x="4243388" y="2400300"/>
          <p14:tracePt t="6430" x="4243388" y="2393950"/>
          <p14:tracePt t="6446" x="4230688" y="2381250"/>
          <p14:tracePt t="6480" x="4230688" y="2374900"/>
          <p14:tracePt t="6496" x="4224338" y="2374900"/>
          <p14:tracePt t="6513" x="4224338" y="2368550"/>
          <p14:tracePt t="6530" x="4211638" y="2362200"/>
          <p14:tracePt t="6547" x="4198938" y="2349500"/>
          <p14:tracePt t="6564" x="4173538" y="2343150"/>
          <p14:tracePt t="6580" x="4154488" y="2330450"/>
          <p14:tracePt t="6597" x="4122738" y="2317750"/>
          <p14:tracePt t="6614" x="4084638" y="2311400"/>
          <p14:tracePt t="6630" x="4046538" y="2305050"/>
          <p14:tracePt t="6647" x="4008438" y="2298700"/>
          <p14:tracePt t="6663" x="3970338" y="2298700"/>
          <p14:tracePt t="6680" x="3919538" y="2292350"/>
          <p14:tracePt t="6697" x="3868738" y="2286000"/>
          <p14:tracePt t="6714" x="3811588" y="2279650"/>
          <p14:tracePt t="6730" x="3754438" y="2279650"/>
          <p14:tracePt t="6747" x="3703638" y="2279650"/>
          <p14:tracePt t="6764" x="3640138" y="2273300"/>
          <p14:tracePt t="6780" x="3589338" y="2273300"/>
          <p14:tracePt t="6797" x="3532188" y="2273300"/>
          <p14:tracePt t="6814" x="3481388" y="2273300"/>
          <p14:tracePt t="6830" x="3411538" y="2273300"/>
          <p14:tracePt t="6847" x="3348038" y="2273300"/>
          <p14:tracePt t="6864" x="3284538" y="2273300"/>
          <p14:tracePt t="6880" x="3233738" y="2273300"/>
          <p14:tracePt t="6897" x="3189288" y="2266950"/>
          <p14:tracePt t="6914" x="3138488" y="2266950"/>
          <p14:tracePt t="6930" x="3094038" y="2260600"/>
          <p14:tracePt t="6947" x="3028950" y="2260600"/>
          <p14:tracePt t="6964" x="2984500" y="2260600"/>
          <p14:tracePt t="6980" x="2933700" y="2260600"/>
          <p14:tracePt t="6997" x="2895600" y="2260600"/>
          <p14:tracePt t="7014" x="2851150" y="2260600"/>
          <p14:tracePt t="7030" x="2794000" y="2254250"/>
          <p14:tracePt t="7047" x="2743200" y="2254250"/>
          <p14:tracePt t="7064" x="2686050" y="2254250"/>
          <p14:tracePt t="7080" x="2641600" y="2254250"/>
          <p14:tracePt t="7097" x="2584450" y="2254250"/>
          <p14:tracePt t="7114" x="2527300" y="2247900"/>
          <p14:tracePt t="7131" x="2476500" y="2247900"/>
          <p14:tracePt t="7147" x="2419350" y="2247900"/>
          <p14:tracePt t="7164" x="2387600" y="2247900"/>
          <p14:tracePt t="7181" x="2343150" y="2247900"/>
          <p14:tracePt t="7197" x="2311400" y="2247900"/>
          <p14:tracePt t="7214" x="2266950" y="2247900"/>
          <p14:tracePt t="7231" x="2228850" y="2247900"/>
          <p14:tracePt t="7247" x="2197100" y="2247900"/>
          <p14:tracePt t="7264" x="2165350" y="2247900"/>
          <p14:tracePt t="7281" x="2146300" y="2247900"/>
          <p14:tracePt t="7297" x="2127250" y="2247900"/>
          <p14:tracePt t="7314" x="2114550" y="2247900"/>
          <p14:tracePt t="7331" x="2101850" y="2247900"/>
          <p14:tracePt t="7347" x="2095500" y="2247900"/>
          <p14:tracePt t="7364" x="2082800" y="2247900"/>
          <p14:tracePt t="7381" x="2063750" y="2260600"/>
          <p14:tracePt t="7397" x="2038350" y="2266950"/>
          <p14:tracePt t="7414" x="2025650" y="2279650"/>
          <p14:tracePt t="7431" x="2012950" y="2292350"/>
          <p14:tracePt t="7432" x="2006600" y="2298700"/>
          <p14:tracePt t="7447" x="2000250" y="2305050"/>
          <p14:tracePt t="7464" x="1993900" y="2311400"/>
          <p14:tracePt t="7466" x="1993900" y="2324100"/>
          <p14:tracePt t="7481" x="1993900" y="2330450"/>
          <p14:tracePt t="7498" x="1987550" y="2362200"/>
          <p14:tracePt t="7514" x="1987550" y="2368550"/>
          <p14:tracePt t="7531" x="1987550" y="2381250"/>
          <p14:tracePt t="7531" x="1987550" y="2387600"/>
          <p14:tracePt t="7548" x="1987550" y="2406650"/>
          <p14:tracePt t="7564" x="1987550" y="2413000"/>
          <p14:tracePt t="7581" x="1993900" y="2425700"/>
          <p14:tracePt t="7582" x="1993900" y="2438400"/>
          <p14:tracePt t="7598" x="2000250" y="2451100"/>
          <p14:tracePt t="7614" x="2006600" y="2476500"/>
          <p14:tracePt t="7631" x="2012950" y="2482850"/>
          <p14:tracePt t="7632" x="2019300" y="2495550"/>
          <p14:tracePt t="7648" x="2032000" y="2520950"/>
          <p14:tracePt t="7664" x="2044700" y="2546350"/>
          <p14:tracePt t="7682" x="2051050" y="2565400"/>
          <p14:tracePt t="7698" x="2063750" y="2586038"/>
          <p14:tracePt t="7715" x="2070100" y="2605088"/>
          <p14:tracePt t="7731" x="2082800" y="2624138"/>
          <p14:tracePt t="7748" x="2089150" y="2636838"/>
          <p14:tracePt t="7764" x="2095500" y="2643188"/>
          <p14:tracePt t="7781" x="2101850" y="2655888"/>
          <p14:tracePt t="7798" x="2114550" y="2674938"/>
          <p14:tracePt t="7815" x="2120900" y="2693988"/>
          <p14:tracePt t="7831" x="2133600" y="2706688"/>
          <p14:tracePt t="7848" x="2146300" y="2719388"/>
          <p14:tracePt t="7865" x="2159000" y="2732088"/>
          <p14:tracePt t="7881" x="2171700" y="2738438"/>
          <p14:tracePt t="7898" x="2184400" y="2744788"/>
          <p14:tracePt t="7915" x="2203450" y="2757488"/>
          <p14:tracePt t="7931" x="2241550" y="2770188"/>
          <p14:tracePt t="7948" x="2260600" y="2776538"/>
          <p14:tracePt t="7965" x="2292350" y="2782888"/>
          <p14:tracePt t="7981" x="2324100" y="2789238"/>
          <p14:tracePt t="7998" x="2362200" y="2795588"/>
          <p14:tracePt t="8015" x="2393950" y="2795588"/>
          <p14:tracePt t="8032" x="2438400" y="2801938"/>
          <p14:tracePt t="8048" x="2489200" y="2808288"/>
          <p14:tracePt t="8065" x="2533650" y="2808288"/>
          <p14:tracePt t="8082" x="2590800" y="2814638"/>
          <p14:tracePt t="8098" x="2641600" y="2814638"/>
          <p14:tracePt t="8115" x="2698750" y="2814638"/>
          <p14:tracePt t="8132" x="2743200" y="2814638"/>
          <p14:tracePt t="8148" x="2787650" y="2814638"/>
          <p14:tracePt t="8165" x="2838450" y="2820988"/>
          <p14:tracePt t="8182" x="2876550" y="2820988"/>
          <p14:tracePt t="8198" x="2933700" y="2820988"/>
          <p14:tracePt t="8215" x="2978150" y="2820988"/>
          <p14:tracePt t="8232" x="3041650" y="2827338"/>
          <p14:tracePt t="8248" x="3087688" y="2827338"/>
          <p14:tracePt t="8265" x="3144838" y="2833688"/>
          <p14:tracePt t="8282" x="3201988" y="2833688"/>
          <p14:tracePt t="8298" x="3246438" y="2840038"/>
          <p14:tracePt t="8315" x="3297238" y="2846388"/>
          <p14:tracePt t="8332" x="3328988" y="2846388"/>
          <p14:tracePt t="8348" x="3373438" y="2846388"/>
          <p14:tracePt t="8365" x="3411538" y="2846388"/>
          <p14:tracePt t="8382" x="3455988" y="2846388"/>
          <p14:tracePt t="8398" x="3500438" y="2846388"/>
          <p14:tracePt t="8415" x="3551238" y="2846388"/>
          <p14:tracePt t="8432" x="3595688" y="2846388"/>
          <p14:tracePt t="8449" x="3646488" y="2846388"/>
          <p14:tracePt t="8465" x="3716338" y="2846388"/>
          <p14:tracePt t="8482" x="3773488" y="2846388"/>
          <p14:tracePt t="8484" x="3817938" y="2846388"/>
          <p14:tracePt t="8499" x="3843338" y="2846388"/>
          <p14:tracePt t="8515" x="3887788" y="2846388"/>
          <p14:tracePt t="8532" x="3925888" y="2846388"/>
          <p14:tracePt t="8548" x="3951288" y="2840038"/>
          <p14:tracePt t="8565" x="3976688" y="2840038"/>
          <p14:tracePt t="8582" x="4008438" y="2840038"/>
          <p14:tracePt t="8599" x="4021138" y="2840038"/>
          <p14:tracePt t="8615" x="4040188" y="2833688"/>
          <p14:tracePt t="8632" x="4065588" y="2833688"/>
          <p14:tracePt t="8649" x="4090988" y="2827338"/>
          <p14:tracePt t="8665" x="4110038" y="2820988"/>
          <p14:tracePt t="8682" x="4122738" y="2814638"/>
          <p14:tracePt t="8685" x="4129088" y="2814638"/>
          <p14:tracePt t="8699" x="4135438" y="2808288"/>
          <p14:tracePt t="8716" x="4167188" y="2801938"/>
          <p14:tracePt t="8732" x="4173538" y="2801938"/>
          <p14:tracePt t="8749" x="4198938" y="2795588"/>
          <p14:tracePt t="8750" x="4211638" y="2789238"/>
          <p14:tracePt t="8766" x="4224338" y="2789238"/>
          <p14:tracePt t="8782" x="4237038" y="2782888"/>
          <p14:tracePt t="8799" x="4243388" y="2776538"/>
          <p14:tracePt t="8816" x="4256088" y="2763838"/>
          <p14:tracePt t="8832" x="4268788" y="2757488"/>
          <p14:tracePt t="8866" x="4275138" y="2751138"/>
          <p14:tracePt t="8882" x="4275138" y="2744788"/>
          <p14:tracePt t="8899" x="4275138" y="2738438"/>
          <p14:tracePt t="8916" x="4275138" y="2732088"/>
          <p14:tracePt t="8932" x="4275138" y="2706688"/>
          <p14:tracePt t="8949" x="4275138" y="2681288"/>
          <p14:tracePt t="8966" x="4281488" y="2668588"/>
          <p14:tracePt t="8982" x="4281488" y="2643188"/>
          <p14:tracePt t="8999" x="4275138" y="2624138"/>
          <p14:tracePt t="9016" x="4275138" y="2598738"/>
          <p14:tracePt t="9032" x="4275138" y="2573338"/>
          <p14:tracePt t="9049" x="4268788" y="2546350"/>
          <p14:tracePt t="9066" x="4262438" y="2527300"/>
          <p14:tracePt t="9082" x="4256088" y="2501900"/>
          <p14:tracePt t="9099" x="4249738" y="2482850"/>
          <p14:tracePt t="9116" x="4249738" y="2470150"/>
          <p14:tracePt t="9132" x="4249738" y="2457450"/>
          <p14:tracePt t="9149" x="4243388" y="2451100"/>
          <p14:tracePt t="9166" x="4237038" y="2432050"/>
          <p14:tracePt t="9183" x="4230688" y="2419350"/>
          <p14:tracePt t="9199" x="4224338" y="2406650"/>
          <p14:tracePt t="9216" x="4217988" y="2393950"/>
          <p14:tracePt t="9232" x="4217988" y="2381250"/>
          <p14:tracePt t="9250" x="4211638" y="2381250"/>
          <p14:tracePt t="9266" x="4205288" y="2374900"/>
          <p14:tracePt t="9283" x="4198938" y="2368550"/>
          <p14:tracePt t="9299" x="4192588" y="2362200"/>
          <p14:tracePt t="9316" x="4173538" y="2355850"/>
          <p14:tracePt t="9333" x="4154488" y="2349500"/>
          <p14:tracePt t="9349" x="4129088" y="2343150"/>
          <p14:tracePt t="9366" x="4103688" y="2336800"/>
          <p14:tracePt t="9383" x="4078288" y="2330450"/>
          <p14:tracePt t="9400" x="4027488" y="2330450"/>
          <p14:tracePt t="9416" x="3976688" y="2330450"/>
          <p14:tracePt t="9433" x="3900488" y="2324100"/>
          <p14:tracePt t="9450" x="3811588" y="2324100"/>
          <p14:tracePt t="9466" x="3760788" y="2324100"/>
          <p14:tracePt t="9483" x="3703638" y="2324100"/>
          <p14:tracePt t="9488" x="3684588" y="2324100"/>
          <p14:tracePt t="9500" x="3659188" y="2324100"/>
          <p14:tracePt t="9516" x="3621088" y="2324100"/>
          <p14:tracePt t="9533" x="3582988" y="2317750"/>
          <p14:tracePt t="9550" x="3525838" y="2317750"/>
          <p14:tracePt t="9566" x="3481388" y="2317750"/>
          <p14:tracePt t="9583" x="3411538" y="2317750"/>
          <p14:tracePt t="9599" x="3335338" y="2324100"/>
          <p14:tracePt t="9616" x="3271838" y="2324100"/>
          <p14:tracePt t="9633" x="3195638" y="2330450"/>
          <p14:tracePt t="9650" x="3138488" y="2330450"/>
          <p14:tracePt t="9666" x="3068638" y="2336800"/>
          <p14:tracePt t="9683" x="3009900" y="2336800"/>
          <p14:tracePt t="9700" x="2933700" y="2343150"/>
          <p14:tracePt t="9716" x="2870200" y="2349500"/>
          <p14:tracePt t="9733" x="2819400" y="2355850"/>
          <p14:tracePt t="9750" x="2755900" y="2355850"/>
          <p14:tracePt t="9766" x="2692400" y="2362200"/>
          <p14:tracePt t="9783" x="2609850" y="2362200"/>
          <p14:tracePt t="9800" x="2546350" y="2362200"/>
          <p14:tracePt t="9817" x="2489200" y="2362200"/>
          <p14:tracePt t="9833" x="2451100" y="2362200"/>
          <p14:tracePt t="9850" x="2419350" y="2362200"/>
          <p14:tracePt t="9867" x="2374900" y="2362200"/>
          <p14:tracePt t="9869" x="2355850" y="2362200"/>
          <p14:tracePt t="9884" x="2317750" y="2362200"/>
          <p14:tracePt t="9900" x="2305050" y="2368550"/>
          <p14:tracePt t="9917" x="2286000" y="2368550"/>
          <p14:tracePt t="9934" x="2247900" y="2374900"/>
          <p14:tracePt t="9950" x="2228850" y="2374900"/>
          <p14:tracePt t="9967" x="2209800" y="2374900"/>
          <p14:tracePt t="9968" x="2203450" y="2374900"/>
          <p14:tracePt t="9984" x="2197100" y="2381250"/>
          <p14:tracePt t="10000" x="2190750" y="2381250"/>
          <p14:tracePt t="10185" x="2190750" y="2387600"/>
          <p14:tracePt t="10233" x="2190750" y="2393950"/>
          <p14:tracePt t="10243" x="2190750" y="2400300"/>
          <p14:tracePt t="10251" x="2190750" y="2406650"/>
          <p14:tracePt t="10268" x="2197100" y="2425700"/>
          <p14:tracePt t="10284" x="2209800" y="2457450"/>
          <p14:tracePt t="10301" x="2216150" y="2482850"/>
          <p14:tracePt t="10318" x="2222500" y="2489200"/>
          <p14:tracePt t="10334" x="2222500" y="2501900"/>
          <p14:tracePt t="10352" x="2222500" y="2508250"/>
          <p14:tracePt t="10368" x="2228850" y="2520950"/>
          <p14:tracePt t="10385" x="2228850" y="2533650"/>
          <p14:tracePt t="10401" x="2228850" y="2540000"/>
          <p14:tracePt t="10418" x="2228850" y="2552700"/>
          <p14:tracePt t="10434" x="2228850" y="2565400"/>
          <p14:tracePt t="10451" x="2235200" y="2579688"/>
          <p14:tracePt t="10468" x="2235200" y="2592388"/>
          <p14:tracePt t="10485" x="2235200" y="2605088"/>
          <p14:tracePt t="10519" x="2235200" y="2611438"/>
          <p14:tracePt t="10534" x="2235200" y="2617788"/>
          <p14:tracePt t="10551" x="2235200" y="2624138"/>
          <p14:tracePt t="10568" x="2235200" y="2630488"/>
          <p14:tracePt t="10646" x="2241550" y="2630488"/>
          <p14:tracePt t="10763" x="2241550" y="2636838"/>
          <p14:tracePt t="10773" x="2241550" y="2643188"/>
          <p14:tracePt t="10782" x="2247900" y="2643188"/>
          <p14:tracePt t="10882" x="2247900" y="2649538"/>
          <p14:tracePt t="11187" x="0" y="0"/>
        </p14:tracePtLst>
        <p14:tracePtLst>
          <p14:tracePt t="16423" x="7704138" y="3322638"/>
          <p14:tracePt t="16986" x="7704138" y="3328988"/>
          <p14:tracePt t="16996" x="7704138" y="3341688"/>
          <p14:tracePt t="17004" x="7704138" y="3348038"/>
          <p14:tracePt t="17012" x="7704138" y="3354388"/>
          <p14:tracePt t="17026" x="7704138" y="3367088"/>
          <p14:tracePt t="17041" x="7704138" y="3373438"/>
          <p14:tracePt t="17058" x="7704138" y="3386138"/>
          <p14:tracePt t="17061" x="7704138" y="3392488"/>
          <p14:tracePt t="17074" x="7704138" y="3398838"/>
          <p14:tracePt t="17093" x="7710488" y="3424238"/>
          <p14:tracePt t="17095" x="7710488" y="3436938"/>
          <p14:tracePt t="17107" x="7710488" y="3449638"/>
          <p14:tracePt t="17124" x="7710488" y="3468688"/>
          <p14:tracePt t="17126" x="7710488" y="3481388"/>
          <p14:tracePt t="17140" x="7710488" y="3494088"/>
          <p14:tracePt t="17158" x="7710488" y="3525838"/>
          <p14:tracePt t="17174" x="7710488" y="3557588"/>
          <p14:tracePt t="17190" x="7710488" y="3570288"/>
          <p14:tracePt t="17208" x="7710488" y="3614738"/>
          <p14:tracePt t="17225" x="7710488" y="3640138"/>
          <p14:tracePt t="17241" x="7710488" y="3646488"/>
          <p14:tracePt t="17258" x="7716838" y="3690938"/>
          <p14:tracePt t="17275" x="7716838" y="3735388"/>
          <p14:tracePt t="17291" x="7723188" y="3748088"/>
          <p14:tracePt t="17308" x="7735888" y="3811588"/>
          <p14:tracePt t="17325" x="7742238" y="3856038"/>
          <p14:tracePt t="17341" x="7748588" y="3894138"/>
          <p14:tracePt t="17358" x="7748588" y="3919538"/>
          <p14:tracePt t="17375" x="7754938" y="3938588"/>
          <p14:tracePt t="17391" x="7754938" y="3957638"/>
          <p14:tracePt t="17408" x="7761288" y="3970338"/>
          <p14:tracePt t="17425" x="7761288" y="3989388"/>
          <p14:tracePt t="17441" x="7767638" y="4002088"/>
          <p14:tracePt t="17458" x="7767638" y="4014788"/>
          <p14:tracePt t="17483" x="7773988" y="4021138"/>
          <p14:tracePt t="17492" x="7773988" y="4027488"/>
          <p14:tracePt t="17508" x="7780338" y="4046538"/>
          <p14:tracePt t="17525" x="7780338" y="4059238"/>
          <p14:tracePt t="17541" x="7780338" y="4071938"/>
          <p14:tracePt t="17558" x="7786688" y="4090988"/>
          <p14:tracePt t="17575" x="7793038" y="4116388"/>
          <p14:tracePt t="17591" x="7793038" y="4135438"/>
          <p14:tracePt t="17608" x="7799388" y="4154488"/>
          <p14:tracePt t="17626" x="7799388" y="4167188"/>
          <p14:tracePt t="17642" x="7799388" y="4173538"/>
          <p14:tracePt t="17658" x="7799388" y="4179888"/>
          <p14:tracePt t="17675" x="7799388" y="4192588"/>
          <p14:tracePt t="17692" x="7805738" y="4205288"/>
          <p14:tracePt t="17708" x="7812088" y="4217988"/>
          <p14:tracePt t="17725" x="7812088" y="4224338"/>
          <p14:tracePt t="17742" x="7812088" y="4237038"/>
          <p14:tracePt t="17758" x="7812088" y="4243388"/>
          <p14:tracePt t="17775" x="7805738" y="4256088"/>
          <p14:tracePt t="17792" x="7805738" y="4268788"/>
          <p14:tracePt t="17808" x="7805738" y="4281488"/>
          <p14:tracePt t="17825" x="7799388" y="4287838"/>
          <p14:tracePt t="17842" x="7799388" y="4300538"/>
          <p14:tracePt t="17858" x="7793038" y="4313238"/>
          <p14:tracePt t="17875" x="7786688" y="4332288"/>
          <p14:tracePt t="17892" x="7786688" y="4344988"/>
          <p14:tracePt t="17909" x="7780338" y="4344988"/>
          <p14:tracePt t="17926" x="7780338" y="4351338"/>
          <p14:tracePt t="17963" x="7780338" y="4357688"/>
          <p14:tracePt t="17971" x="7780338" y="4370388"/>
          <p14:tracePt t="17981" x="7773988" y="4383088"/>
          <p14:tracePt t="17992" x="7773988" y="4389438"/>
          <p14:tracePt t="18009" x="7761288" y="4408488"/>
          <p14:tracePt t="18072" x="7761288" y="4414838"/>
          <p14:tracePt t="18081" x="7754938" y="4421188"/>
          <p14:tracePt t="18092" x="7754938" y="4427538"/>
          <p14:tracePt t="18110" x="7748588" y="4440238"/>
          <p14:tracePt t="18125" x="7748588" y="4446588"/>
          <p14:tracePt t="18162" x="7748588" y="4452938"/>
          <p14:tracePt t="18175" x="7742238" y="4459288"/>
          <p14:tracePt t="18192" x="7742238" y="4478338"/>
          <p14:tracePt t="18208" x="7735888" y="4491038"/>
          <p14:tracePt t="18210" x="7735888" y="4497388"/>
          <p14:tracePt t="19007" x="0" y="0"/>
        </p14:tracePtLst>
      </p14:laserTraceLst>
    </p:ext>
  </p:extLst>
</p:sld>
</file>

<file path=ppt/theme/theme1.xml><?xml version="1.0" encoding="utf-8"?>
<a:theme xmlns:a="http://schemas.openxmlformats.org/drawingml/2006/main" name="Huisstijl">
  <a:themeElements>
    <a:clrScheme name="Kleurenschema MBO Utrec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FE3"/>
      </a:accent1>
      <a:accent2>
        <a:srgbClr val="D4EDFC"/>
      </a:accent2>
      <a:accent3>
        <a:srgbClr val="00B0F0"/>
      </a:accent3>
      <a:accent4>
        <a:srgbClr val="009FE3"/>
      </a:accent4>
      <a:accent5>
        <a:srgbClr val="D4EDFC"/>
      </a:accent5>
      <a:accent6>
        <a:srgbClr val="009FE3"/>
      </a:accent6>
      <a:hlink>
        <a:srgbClr val="000000"/>
      </a:hlink>
      <a:folHlink>
        <a:srgbClr val="000000"/>
      </a:folHlink>
    </a:clrScheme>
    <a:fontScheme name="Lettertypen MBO Utrech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e MBO Utrecht_basis_COM.potx" id="{C86C7FE0-6A62-4425-BC16-9CEA5A1C2440}" vid="{42615348-2D49-49C6-B437-DB827ABE4DBC}"/>
    </a:ext>
  </a:extLst>
</a:theme>
</file>

<file path=ppt/theme/theme2.xml><?xml version="1.0" encoding="utf-8"?>
<a:theme xmlns:a="http://schemas.openxmlformats.org/drawingml/2006/main" name="Office-thema">
  <a:themeElements>
    <a:clrScheme name="Notes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FE3"/>
      </a:accent1>
      <a:accent2>
        <a:srgbClr val="D4EDFC"/>
      </a:accent2>
      <a:accent3>
        <a:srgbClr val="00B0F0"/>
      </a:accent3>
      <a:accent4>
        <a:srgbClr val="009FE3"/>
      </a:accent4>
      <a:accent5>
        <a:srgbClr val="D4EDFC"/>
      </a:accent5>
      <a:accent6>
        <a:srgbClr val="009FE3"/>
      </a:accent6>
      <a:hlink>
        <a:srgbClr val="000000"/>
      </a:hlink>
      <a:folHlink>
        <a:srgbClr val="000000"/>
      </a:folHlink>
    </a:clrScheme>
    <a:fontScheme name="Notes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Handout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FE3"/>
      </a:accent1>
      <a:accent2>
        <a:srgbClr val="D4EDFC"/>
      </a:accent2>
      <a:accent3>
        <a:srgbClr val="00B0F0"/>
      </a:accent3>
      <a:accent4>
        <a:srgbClr val="009FE3"/>
      </a:accent4>
      <a:accent5>
        <a:srgbClr val="D4EDFC"/>
      </a:accent5>
      <a:accent6>
        <a:srgbClr val="009FE3"/>
      </a:accent6>
      <a:hlink>
        <a:srgbClr val="000000"/>
      </a:hlink>
      <a:folHlink>
        <a:srgbClr val="000000"/>
      </a:folHlink>
    </a:clrScheme>
    <a:fontScheme name="Handout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10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11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12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13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2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3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4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5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6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7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8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ppt/theme/themeOverride9.xml><?xml version="1.0" encoding="utf-8"?>
<a:themeOverride xmlns:a="http://schemas.openxmlformats.org/drawingml/2006/main">
  <a:clrScheme name="Kleurenschema MBO Utrecht">
    <a:dk1>
      <a:srgbClr val="000000"/>
    </a:dk1>
    <a:lt1>
      <a:srgbClr val="FFFFFF"/>
    </a:lt1>
    <a:dk2>
      <a:srgbClr val="000000"/>
    </a:dk2>
    <a:lt2>
      <a:srgbClr val="FFFFFF"/>
    </a:lt2>
    <a:accent1>
      <a:srgbClr val="009FE3"/>
    </a:accent1>
    <a:accent2>
      <a:srgbClr val="D4EDFC"/>
    </a:accent2>
    <a:accent3>
      <a:srgbClr val="00B0F0"/>
    </a:accent3>
    <a:accent4>
      <a:srgbClr val="009FE3"/>
    </a:accent4>
    <a:accent5>
      <a:srgbClr val="D4EDFC"/>
    </a:accent5>
    <a:accent6>
      <a:srgbClr val="009FE3"/>
    </a:accent6>
    <a:hlink>
      <a:srgbClr val="000000"/>
    </a:hlink>
    <a:folHlink>
      <a:srgbClr val="0000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juid xmlns="http://www.joulesunlimited.com/juid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E0DBC4B1F62C429B12C6FF8466966D" ma:contentTypeVersion="6" ma:contentTypeDescription="Een nieuw document maken." ma:contentTypeScope="" ma:versionID="5c11911118466fc551b1cb1f5e63f73d">
  <xsd:schema xmlns:xsd="http://www.w3.org/2001/XMLSchema" xmlns:xs="http://www.w3.org/2001/XMLSchema" xmlns:p="http://schemas.microsoft.com/office/2006/metadata/properties" xmlns:ns3="2fe5b691-b326-4f58-a7e2-f0aa73e55c34" targetNamespace="http://schemas.microsoft.com/office/2006/metadata/properties" ma:root="true" ma:fieldsID="bb205fd77e589a2923e659756cca9543" ns3:_="">
    <xsd:import namespace="2fe5b691-b326-4f58-a7e2-f0aa73e55c3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e5b691-b326-4f58-a7e2-f0aa73e55c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45CF6C8-E581-4558-93DE-4EA81B702DD5}">
  <ds:schemaRefs>
    <ds:schemaRef ds:uri="http://www.joulesunlimited.com/juid"/>
  </ds:schemaRefs>
</ds:datastoreItem>
</file>

<file path=customXml/itemProps2.xml><?xml version="1.0" encoding="utf-8"?>
<ds:datastoreItem xmlns:ds="http://schemas.openxmlformats.org/officeDocument/2006/customXml" ds:itemID="{453C7590-6B42-48A1-999F-D7C5AB6B54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EA12A7-9614-40DF-B110-56DF4ACA06DC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infopath/2007/PartnerControls"/>
    <ds:schemaRef ds:uri="2fe5b691-b326-4f58-a7e2-f0aa73e55c34"/>
    <ds:schemaRef ds:uri="http://schemas.microsoft.com/office/2006/metadata/properties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6B994814-4789-4DB2-BA74-CD2A5DEC83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e5b691-b326-4f58-a7e2-f0aa73e55c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</TotalTime>
  <Words>410</Words>
  <Application>Microsoft Office PowerPoint</Application>
  <PresentationFormat>Aangepast</PresentationFormat>
  <Paragraphs>97</Paragraphs>
  <Slides>15</Slides>
  <Notes>14</Notes>
  <HiddenSlides>0</HiddenSlides>
  <MMClips>14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9" baseType="lpstr">
      <vt:lpstr>Arial</vt:lpstr>
      <vt:lpstr>Courier New</vt:lpstr>
      <vt:lpstr>Wingdings</vt:lpstr>
      <vt:lpstr>Huisstijl</vt:lpstr>
      <vt:lpstr>SELECT introductie</vt:lpstr>
      <vt:lpstr>Leerdoelen</vt:lpstr>
      <vt:lpstr>Selecteren van rijen</vt:lpstr>
      <vt:lpstr>Alle rijen en kolommen</vt:lpstr>
      <vt:lpstr>Enkele kolommen</vt:lpstr>
      <vt:lpstr>SELECT clausule – DISTINCT</vt:lpstr>
      <vt:lpstr>SELECT clausule – DISTINCT</vt:lpstr>
      <vt:lpstr>WHERE clausule – welke rijen wil je zien?</vt:lpstr>
      <vt:lpstr>WHERE clausule – welke rijen wil je zien?</vt:lpstr>
      <vt:lpstr>WHERE clausule – vergelijken</vt:lpstr>
      <vt:lpstr>ORDER BY clausule – resultaat sorteren</vt:lpstr>
      <vt:lpstr>ORDER BY clausule – resultaat sorteren</vt:lpstr>
      <vt:lpstr>ORDER BY clausule – resultaat sorteren</vt:lpstr>
      <vt:lpstr>Leerdoelen</vt:lpstr>
      <vt:lpstr>PowerPoint-presentatie</vt:lpstr>
    </vt:vector>
  </TitlesOfParts>
  <Manager/>
  <Company>MBO Utrecht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Evaluatie online communicatie</dc:title>
  <dc:subject/>
  <dc:creator>Angela van Elst</dc:creator>
  <cp:keywords/>
  <dc:description>Sjabloonversie: 1.2 - 11 juli 2018_x000d_
Ontwerp: EnOf_x000d_
Sjablonen: www.JoulesUnlimited.nl</dc:description>
  <cp:lastModifiedBy>Manon Jager</cp:lastModifiedBy>
  <cp:revision>116</cp:revision>
  <dcterms:created xsi:type="dcterms:W3CDTF">2019-06-24T08:09:26Z</dcterms:created>
  <dcterms:modified xsi:type="dcterms:W3CDTF">2021-02-09T07:49:57Z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0x010100BFE0DBC4B1F62C429B12C6FF8466966D</vt:lpwstr>
  </property>
  <property fmtid="{D5CDD505-2E9C-101B-9397-08002B2CF9AE}" pid="3" name="AuthorIds_UIVersion_1024">
    <vt:lpwstr>12</vt:lpwstr>
  </property>
</Properties>
</file>

<file path=docProps/thumbnail.jpeg>
</file>